
<file path=[Content_Types].xml><?xml version="1.0" encoding="utf-8"?>
<Types xmlns="http://schemas.openxmlformats.org/package/2006/content-types">
  <Default Extension="png" ContentType="image/png"/>
  <Default Extension="m4a" ContentType="audio/mp4"/>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67" r:id="rId2"/>
    <p:sldId id="268" r:id="rId3"/>
    <p:sldId id="269" r:id="rId4"/>
    <p:sldId id="270" r:id="rId5"/>
    <p:sldId id="271" r:id="rId6"/>
    <p:sldId id="260" r:id="rId7"/>
  </p:sldIdLst>
  <p:sldSz cx="9144000" cy="6858000" type="screen4x3"/>
  <p:notesSz cx="6858000" cy="9144000"/>
  <p:custShowLst>
    <p:custShow name="Presentazione personalizzata 1" id="0">
      <p:sldLst>
        <p:sld r:id="rId2"/>
        <p:sld r:id="rId3"/>
        <p:sld r:id="rId4"/>
        <p:sld r:id="rId5"/>
        <p:sld r:id="rId6"/>
        <p:sld r:id="rId7"/>
      </p:sldLst>
    </p:custShow>
    <p:custShow name="Copia di Presentazione personalizzata 1" id="1">
      <p:sldLst>
        <p:sld r:id="rId2"/>
        <p:sld r:id="rId3"/>
        <p:sld r:id="rId4"/>
        <p:sld r:id="rId5"/>
        <p:sld r:id="rId6"/>
        <p:sld r:id="rId7"/>
      </p:sldLst>
    </p:custShow>
  </p:custShowLst>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842" autoAdjust="0"/>
    <p:restoredTop sz="94434" autoAdjust="0"/>
  </p:normalViewPr>
  <p:slideViewPr>
    <p:cSldViewPr>
      <p:cViewPr varScale="1">
        <p:scale>
          <a:sx n="70" d="100"/>
          <a:sy n="70" d="100"/>
        </p:scale>
        <p:origin x="1128" y="54"/>
      </p:cViewPr>
      <p:guideLst>
        <p:guide orient="horz" pos="2160"/>
        <p:guide pos="2880"/>
      </p:guideLst>
    </p:cSldViewPr>
  </p:slideViewPr>
  <p:outlineViewPr>
    <p:cViewPr>
      <p:scale>
        <a:sx n="33" d="100"/>
        <a:sy n="33" d="100"/>
      </p:scale>
      <p:origin x="0" y="-2016"/>
    </p:cViewPr>
  </p:outlineViewPr>
  <p:notesTextViewPr>
    <p:cViewPr>
      <p:scale>
        <a:sx n="1" d="1"/>
        <a:sy n="1" d="1"/>
      </p:scale>
      <p:origin x="0" y="0"/>
    </p:cViewPr>
  </p:notesTextViewPr>
  <p:sorterViewPr>
    <p:cViewPr varScale="1">
      <p:scale>
        <a:sx n="100" d="100"/>
        <a:sy n="100" d="100"/>
      </p:scale>
      <p:origin x="0" y="0"/>
    </p:cViewPr>
  </p:sorterViewPr>
  <p:notesViewPr>
    <p:cSldViewPr>
      <p:cViewPr varScale="1">
        <p:scale>
          <a:sx n="57" d="100"/>
          <a:sy n="57" d="100"/>
        </p:scale>
        <p:origin x="2832"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048E9E-5539-478D-9C0E-11548EC9F153}" type="datetimeFigureOut">
              <a:rPr lang="it-IT" smtClean="0"/>
              <a:t>22/10/2014</a:t>
            </a:fld>
            <a:endParaRPr lang="it-IT"/>
          </a:p>
        </p:txBody>
      </p:sp>
      <p:sp>
        <p:nvSpPr>
          <p:cNvPr id="4" name="Segnaposto immagine diapositiva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E86121C-0EF4-415B-9597-125BCCA4E92A}" type="slidenum">
              <a:rPr lang="it-IT" smtClean="0"/>
              <a:t>‹N›</a:t>
            </a:fld>
            <a:endParaRPr lang="it-IT"/>
          </a:p>
        </p:txBody>
      </p:sp>
    </p:spTree>
    <p:extLst>
      <p:ext uri="{BB962C8B-B14F-4D97-AF65-F5344CB8AC3E}">
        <p14:creationId xmlns:p14="http://schemas.microsoft.com/office/powerpoint/2010/main" val="7849243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3E86121C-0EF4-415B-9597-125BCCA4E92A}" type="slidenum">
              <a:rPr lang="it-IT" smtClean="0"/>
              <a:t>2</a:t>
            </a:fld>
            <a:endParaRPr lang="it-IT"/>
          </a:p>
        </p:txBody>
      </p:sp>
    </p:spTree>
    <p:extLst>
      <p:ext uri="{BB962C8B-B14F-4D97-AF65-F5344CB8AC3E}">
        <p14:creationId xmlns:p14="http://schemas.microsoft.com/office/powerpoint/2010/main" val="17347005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87067056-58E9-4AD7-B079-40502A1016ED}" type="datetimeFigureOut">
              <a:rPr lang="it-IT" smtClean="0"/>
              <a:t>22/10/2014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2D94C86E-6A52-4DFC-ACA4-FCBCF89A2647}" type="slidenum">
              <a:rPr lang="it-IT" smtClean="0"/>
              <a:t>‹N›</a:t>
            </a:fld>
            <a:endParaRPr lang="it-IT"/>
          </a:p>
        </p:txBody>
      </p:sp>
    </p:spTree>
    <p:extLst>
      <p:ext uri="{BB962C8B-B14F-4D97-AF65-F5344CB8AC3E}">
        <p14:creationId xmlns:p14="http://schemas.microsoft.com/office/powerpoint/2010/main" val="27420194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87067056-58E9-4AD7-B079-40502A1016ED}" type="datetimeFigureOut">
              <a:rPr lang="it-IT" smtClean="0"/>
              <a:t>22/10/2014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2D94C86E-6A52-4DFC-ACA4-FCBCF89A2647}" type="slidenum">
              <a:rPr lang="it-IT" smtClean="0"/>
              <a:t>‹N›</a:t>
            </a:fld>
            <a:endParaRPr lang="it-IT"/>
          </a:p>
        </p:txBody>
      </p:sp>
    </p:spTree>
    <p:extLst>
      <p:ext uri="{BB962C8B-B14F-4D97-AF65-F5344CB8AC3E}">
        <p14:creationId xmlns:p14="http://schemas.microsoft.com/office/powerpoint/2010/main" val="18948222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87067056-58E9-4AD7-B079-40502A1016ED}" type="datetimeFigureOut">
              <a:rPr lang="it-IT" smtClean="0"/>
              <a:t>22/10/2014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2D94C86E-6A52-4DFC-ACA4-FCBCF89A2647}" type="slidenum">
              <a:rPr lang="it-IT" smtClean="0"/>
              <a:t>‹N›</a:t>
            </a:fld>
            <a:endParaRPr lang="it-IT"/>
          </a:p>
        </p:txBody>
      </p:sp>
    </p:spTree>
    <p:extLst>
      <p:ext uri="{BB962C8B-B14F-4D97-AF65-F5344CB8AC3E}">
        <p14:creationId xmlns:p14="http://schemas.microsoft.com/office/powerpoint/2010/main" val="27448412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87067056-58E9-4AD7-B079-40502A1016ED}" type="datetimeFigureOut">
              <a:rPr lang="it-IT" smtClean="0"/>
              <a:t>22/10/2014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2D94C86E-6A52-4DFC-ACA4-FCBCF89A2647}" type="slidenum">
              <a:rPr lang="it-IT" smtClean="0"/>
              <a:t>‹N›</a:t>
            </a:fld>
            <a:endParaRPr lang="it-IT"/>
          </a:p>
        </p:txBody>
      </p:sp>
    </p:spTree>
    <p:extLst>
      <p:ext uri="{BB962C8B-B14F-4D97-AF65-F5344CB8AC3E}">
        <p14:creationId xmlns:p14="http://schemas.microsoft.com/office/powerpoint/2010/main" val="7498968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87067056-58E9-4AD7-B079-40502A1016ED}" type="datetimeFigureOut">
              <a:rPr lang="it-IT" smtClean="0"/>
              <a:t>22/10/2014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2D94C86E-6A52-4DFC-ACA4-FCBCF89A2647}" type="slidenum">
              <a:rPr lang="it-IT" smtClean="0"/>
              <a:t>‹N›</a:t>
            </a:fld>
            <a:endParaRPr lang="it-IT"/>
          </a:p>
        </p:txBody>
      </p:sp>
    </p:spTree>
    <p:extLst>
      <p:ext uri="{BB962C8B-B14F-4D97-AF65-F5344CB8AC3E}">
        <p14:creationId xmlns:p14="http://schemas.microsoft.com/office/powerpoint/2010/main" val="21170817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87067056-58E9-4AD7-B079-40502A1016ED}" type="datetimeFigureOut">
              <a:rPr lang="it-IT" smtClean="0"/>
              <a:t>22/10/2014</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2D94C86E-6A52-4DFC-ACA4-FCBCF89A2647}" type="slidenum">
              <a:rPr lang="it-IT" smtClean="0"/>
              <a:t>‹N›</a:t>
            </a:fld>
            <a:endParaRPr lang="it-IT"/>
          </a:p>
        </p:txBody>
      </p:sp>
    </p:spTree>
    <p:extLst>
      <p:ext uri="{BB962C8B-B14F-4D97-AF65-F5344CB8AC3E}">
        <p14:creationId xmlns:p14="http://schemas.microsoft.com/office/powerpoint/2010/main" val="23968486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87067056-58E9-4AD7-B079-40502A1016ED}" type="datetimeFigureOut">
              <a:rPr lang="it-IT" smtClean="0"/>
              <a:t>22/10/2014</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2D94C86E-6A52-4DFC-ACA4-FCBCF89A2647}" type="slidenum">
              <a:rPr lang="it-IT" smtClean="0"/>
              <a:t>‹N›</a:t>
            </a:fld>
            <a:endParaRPr lang="it-IT"/>
          </a:p>
        </p:txBody>
      </p:sp>
    </p:spTree>
    <p:extLst>
      <p:ext uri="{BB962C8B-B14F-4D97-AF65-F5344CB8AC3E}">
        <p14:creationId xmlns:p14="http://schemas.microsoft.com/office/powerpoint/2010/main" val="16316864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87067056-58E9-4AD7-B079-40502A1016ED}" type="datetimeFigureOut">
              <a:rPr lang="it-IT" smtClean="0"/>
              <a:t>22/10/2014</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2D94C86E-6A52-4DFC-ACA4-FCBCF89A2647}" type="slidenum">
              <a:rPr lang="it-IT" smtClean="0"/>
              <a:t>‹N›</a:t>
            </a:fld>
            <a:endParaRPr lang="it-IT"/>
          </a:p>
        </p:txBody>
      </p:sp>
    </p:spTree>
    <p:extLst>
      <p:ext uri="{BB962C8B-B14F-4D97-AF65-F5344CB8AC3E}">
        <p14:creationId xmlns:p14="http://schemas.microsoft.com/office/powerpoint/2010/main" val="35698781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87067056-58E9-4AD7-B079-40502A1016ED}" type="datetimeFigureOut">
              <a:rPr lang="it-IT" smtClean="0"/>
              <a:t>22/10/2014</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2D94C86E-6A52-4DFC-ACA4-FCBCF89A2647}" type="slidenum">
              <a:rPr lang="it-IT" smtClean="0"/>
              <a:t>‹N›</a:t>
            </a:fld>
            <a:endParaRPr lang="it-IT"/>
          </a:p>
        </p:txBody>
      </p:sp>
    </p:spTree>
    <p:extLst>
      <p:ext uri="{BB962C8B-B14F-4D97-AF65-F5344CB8AC3E}">
        <p14:creationId xmlns:p14="http://schemas.microsoft.com/office/powerpoint/2010/main" val="15357678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87067056-58E9-4AD7-B079-40502A1016ED}" type="datetimeFigureOut">
              <a:rPr lang="it-IT" smtClean="0"/>
              <a:t>22/10/2014</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2D94C86E-6A52-4DFC-ACA4-FCBCF89A2647}" type="slidenum">
              <a:rPr lang="it-IT" smtClean="0"/>
              <a:t>‹N›</a:t>
            </a:fld>
            <a:endParaRPr lang="it-IT"/>
          </a:p>
        </p:txBody>
      </p:sp>
    </p:spTree>
    <p:extLst>
      <p:ext uri="{BB962C8B-B14F-4D97-AF65-F5344CB8AC3E}">
        <p14:creationId xmlns:p14="http://schemas.microsoft.com/office/powerpoint/2010/main" val="33167044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87067056-58E9-4AD7-B079-40502A1016ED}" type="datetimeFigureOut">
              <a:rPr lang="it-IT" smtClean="0"/>
              <a:t>22/10/2014</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2D94C86E-6A52-4DFC-ACA4-FCBCF89A2647}" type="slidenum">
              <a:rPr lang="it-IT" smtClean="0"/>
              <a:t>‹N›</a:t>
            </a:fld>
            <a:endParaRPr lang="it-IT"/>
          </a:p>
        </p:txBody>
      </p:sp>
    </p:spTree>
    <p:extLst>
      <p:ext uri="{BB962C8B-B14F-4D97-AF65-F5344CB8AC3E}">
        <p14:creationId xmlns:p14="http://schemas.microsoft.com/office/powerpoint/2010/main" val="6212500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067056-58E9-4AD7-B079-40502A1016ED}" type="datetimeFigureOut">
              <a:rPr lang="it-IT" smtClean="0"/>
              <a:t>22/10/2014</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94C86E-6A52-4DFC-ACA4-FCBCF89A2647}" type="slidenum">
              <a:rPr lang="it-IT" smtClean="0"/>
              <a:t>‹N›</a:t>
            </a:fld>
            <a:endParaRPr lang="it-IT"/>
          </a:p>
        </p:txBody>
      </p:sp>
    </p:spTree>
    <p:extLst>
      <p:ext uri="{BB962C8B-B14F-4D97-AF65-F5344CB8AC3E}">
        <p14:creationId xmlns:p14="http://schemas.microsoft.com/office/powerpoint/2010/main" val="20901054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1.xml"/><Relationship Id="rId13" Type="http://schemas.openxmlformats.org/officeDocument/2006/relationships/image" Target="../media/image1.png"/><Relationship Id="rId3" Type="http://schemas.microsoft.com/office/2007/relationships/media" Target="../media/media3.m4a"/><Relationship Id="rId7" Type="http://schemas.openxmlformats.org/officeDocument/2006/relationships/slideLayout" Target="../slideLayouts/slideLayout5.xml"/><Relationship Id="rId12" Type="http://schemas.openxmlformats.org/officeDocument/2006/relationships/image" Target="../media/image5.png"/><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audio" Target="../media/media4.m4a"/><Relationship Id="rId11" Type="http://schemas.openxmlformats.org/officeDocument/2006/relationships/image" Target="../media/image4.png"/><Relationship Id="rId5" Type="http://schemas.microsoft.com/office/2007/relationships/media" Target="../media/media4.m4a"/><Relationship Id="rId10" Type="http://schemas.openxmlformats.org/officeDocument/2006/relationships/image" Target="../media/image3.png"/><Relationship Id="rId4" Type="http://schemas.openxmlformats.org/officeDocument/2006/relationships/audio" Target="../media/media3.m4a"/><Relationship Id="rId9" Type="http://schemas.openxmlformats.org/officeDocument/2006/relationships/image" Target="../media/image2.png"/></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1.png"/><Relationship Id="rId3" Type="http://schemas.openxmlformats.org/officeDocument/2006/relationships/audio" Target="../media/media2.m4a"/><Relationship Id="rId7" Type="http://schemas.openxmlformats.org/officeDocument/2006/relationships/image" Target="../media/image6.png"/><Relationship Id="rId12" Type="http://schemas.openxmlformats.org/officeDocument/2006/relationships/image" Target="../media/image10.png"/><Relationship Id="rId2" Type="http://schemas.microsoft.com/office/2007/relationships/media" Target="../media/media2.m4a"/><Relationship Id="rId16" Type="http://schemas.openxmlformats.org/officeDocument/2006/relationships/image" Target="../media/image1.png"/><Relationship Id="rId1" Type="http://schemas.openxmlformats.org/officeDocument/2006/relationships/tags" Target="../tags/tag1.xml"/><Relationship Id="rId6" Type="http://schemas.openxmlformats.org/officeDocument/2006/relationships/slideLayout" Target="../slideLayouts/slideLayout4.xml"/><Relationship Id="rId11" Type="http://schemas.openxmlformats.org/officeDocument/2006/relationships/image" Target="../media/image9.png"/><Relationship Id="rId5" Type="http://schemas.openxmlformats.org/officeDocument/2006/relationships/audio" Target="../media/media5.m4a"/><Relationship Id="rId15" Type="http://schemas.openxmlformats.org/officeDocument/2006/relationships/image" Target="../media/image3.png"/><Relationship Id="rId10" Type="http://schemas.openxmlformats.org/officeDocument/2006/relationships/image" Target="../media/image8.png"/><Relationship Id="rId4" Type="http://schemas.microsoft.com/office/2007/relationships/media" Target="../media/media5.m4a"/><Relationship Id="rId9" Type="http://schemas.microsoft.com/office/2007/relationships/hdphoto" Target="../media/hdphoto1.wdp"/><Relationship Id="rId14" Type="http://schemas.openxmlformats.org/officeDocument/2006/relationships/image" Target="../media/image12.png"/></Relationships>
</file>

<file path=ppt/slides/_rels/slide4.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17.png"/><Relationship Id="rId3" Type="http://schemas.openxmlformats.org/officeDocument/2006/relationships/audio" Target="../media/media2.m4a"/><Relationship Id="rId7" Type="http://schemas.openxmlformats.org/officeDocument/2006/relationships/image" Target="../media/image13.png"/><Relationship Id="rId12" Type="http://schemas.openxmlformats.org/officeDocument/2006/relationships/image" Target="../media/image16.png"/><Relationship Id="rId2" Type="http://schemas.microsoft.com/office/2007/relationships/media" Target="../media/media2.m4a"/><Relationship Id="rId1" Type="http://schemas.openxmlformats.org/officeDocument/2006/relationships/tags" Target="../tags/tag2.xml"/><Relationship Id="rId6" Type="http://schemas.openxmlformats.org/officeDocument/2006/relationships/slideLayout" Target="../slideLayouts/slideLayout4.xml"/><Relationship Id="rId11" Type="http://schemas.openxmlformats.org/officeDocument/2006/relationships/image" Target="../media/image15.png"/><Relationship Id="rId5" Type="http://schemas.openxmlformats.org/officeDocument/2006/relationships/audio" Target="../media/media6.m4a"/><Relationship Id="rId15" Type="http://schemas.openxmlformats.org/officeDocument/2006/relationships/image" Target="../media/image1.png"/><Relationship Id="rId10" Type="http://schemas.microsoft.com/office/2007/relationships/hdphoto" Target="../media/hdphoto3.wdp"/><Relationship Id="rId4" Type="http://schemas.microsoft.com/office/2007/relationships/media" Target="../media/media6.m4a"/><Relationship Id="rId9" Type="http://schemas.openxmlformats.org/officeDocument/2006/relationships/image" Target="../media/image14.png"/><Relationship Id="rId14" Type="http://schemas.openxmlformats.org/officeDocument/2006/relationships/image" Target="../media/image18.png"/></Relationships>
</file>

<file path=ppt/slides/_rels/slide5.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3" Type="http://schemas.openxmlformats.org/officeDocument/2006/relationships/audio" Target="../media/media2.m4a"/><Relationship Id="rId7" Type="http://schemas.openxmlformats.org/officeDocument/2006/relationships/image" Target="../media/image19.png"/><Relationship Id="rId12" Type="http://schemas.openxmlformats.org/officeDocument/2006/relationships/image" Target="../media/image24.png"/><Relationship Id="rId2" Type="http://schemas.microsoft.com/office/2007/relationships/media" Target="../media/media2.m4a"/><Relationship Id="rId1" Type="http://schemas.openxmlformats.org/officeDocument/2006/relationships/tags" Target="../tags/tag3.xml"/><Relationship Id="rId6" Type="http://schemas.openxmlformats.org/officeDocument/2006/relationships/slideLayout" Target="../slideLayouts/slideLayout4.xml"/><Relationship Id="rId11" Type="http://schemas.openxmlformats.org/officeDocument/2006/relationships/image" Target="../media/image23.png"/><Relationship Id="rId5" Type="http://schemas.openxmlformats.org/officeDocument/2006/relationships/audio" Target="../media/media7.m4a"/><Relationship Id="rId15" Type="http://schemas.openxmlformats.org/officeDocument/2006/relationships/image" Target="../media/image1.png"/><Relationship Id="rId10" Type="http://schemas.openxmlformats.org/officeDocument/2006/relationships/image" Target="../media/image22.png"/><Relationship Id="rId4" Type="http://schemas.microsoft.com/office/2007/relationships/media" Target="../media/media7.m4a"/><Relationship Id="rId9" Type="http://schemas.openxmlformats.org/officeDocument/2006/relationships/image" Target="../media/image21.png"/><Relationship Id="rId14" Type="http://schemas.openxmlformats.org/officeDocument/2006/relationships/image" Target="../media/image26.png"/></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a:xfrm>
            <a:off x="457200" y="260648"/>
            <a:ext cx="8291264" cy="1008112"/>
          </a:xfrm>
        </p:spPr>
        <p:txBody>
          <a:bodyPr>
            <a:normAutofit fontScale="90000"/>
          </a:bodyPr>
          <a:lstStyle/>
          <a:p>
            <a:r>
              <a:rPr lang="it-IT" dirty="0" smtClean="0"/>
              <a:t/>
            </a:r>
            <a:br>
              <a:rPr lang="it-IT" dirty="0" smtClean="0"/>
            </a:br>
            <a:r>
              <a:rPr lang="it-IT" dirty="0"/>
              <a:t/>
            </a:r>
            <a:br>
              <a:rPr lang="it-IT" dirty="0"/>
            </a:br>
            <a:r>
              <a:rPr lang="it-IT" dirty="0" smtClean="0"/>
              <a:t/>
            </a:r>
            <a:br>
              <a:rPr lang="it-IT" dirty="0" smtClean="0"/>
            </a:br>
            <a:r>
              <a:rPr lang="it-IT" dirty="0" smtClean="0"/>
              <a:t>LABORATORIO T.I.C</a:t>
            </a:r>
            <a:br>
              <a:rPr lang="it-IT" dirty="0" smtClean="0"/>
            </a:br>
            <a:r>
              <a:rPr lang="it-IT" dirty="0"/>
              <a:t/>
            </a:r>
            <a:br>
              <a:rPr lang="it-IT" dirty="0"/>
            </a:br>
            <a:r>
              <a:rPr lang="it-IT" dirty="0" smtClean="0"/>
              <a:t/>
            </a:r>
            <a:br>
              <a:rPr lang="it-IT" dirty="0" smtClean="0"/>
            </a:br>
            <a:r>
              <a:rPr lang="it-IT" dirty="0"/>
              <a:t/>
            </a:r>
            <a:br>
              <a:rPr lang="it-IT" dirty="0"/>
            </a:br>
            <a:r>
              <a:rPr lang="it-IT" dirty="0" smtClean="0"/>
              <a:t/>
            </a:r>
            <a:br>
              <a:rPr lang="it-IT" dirty="0" smtClean="0"/>
            </a:br>
            <a:r>
              <a:rPr lang="it-IT" dirty="0"/>
              <a:t/>
            </a:r>
            <a:br>
              <a:rPr lang="it-IT" dirty="0"/>
            </a:br>
            <a:r>
              <a:rPr lang="it-IT" dirty="0" smtClean="0"/>
              <a:t/>
            </a:r>
            <a:br>
              <a:rPr lang="it-IT" dirty="0" smtClean="0"/>
            </a:br>
            <a:r>
              <a:rPr lang="it-IT" dirty="0" smtClean="0"/>
              <a:t>ELABORATO MULTIMEDIALE</a:t>
            </a:r>
            <a:r>
              <a:rPr lang="it-IT" dirty="0"/>
              <a:t/>
            </a:r>
            <a:br>
              <a:rPr lang="it-IT" dirty="0"/>
            </a:br>
            <a:r>
              <a:rPr lang="it-IT" sz="2200" dirty="0" smtClean="0"/>
              <a:t>Questo semplice prodotto è frutto del percorso fatto nei laboratori T.I.C svolti durante il «corso di specializzazione per l’attività di sostegno </a:t>
            </a:r>
            <a:r>
              <a:rPr lang="it-IT" sz="2200" dirty="0"/>
              <a:t>gli </a:t>
            </a:r>
            <a:r>
              <a:rPr lang="it-IT" sz="2200" dirty="0" smtClean="0"/>
              <a:t>alunni con disabilità». Tra le numerose proposte ho scelto la creazione di un «libro parlante» supportato </a:t>
            </a:r>
            <a:r>
              <a:rPr lang="it-IT" sz="2200" dirty="0"/>
              <a:t>da </a:t>
            </a:r>
            <a:br>
              <a:rPr lang="it-IT" sz="2200" dirty="0"/>
            </a:br>
            <a:r>
              <a:rPr lang="it-IT" sz="2200" dirty="0" smtClean="0"/>
              <a:t>simboli di CAA ( comunicazione alternativa aumentativa) che rende possibile </a:t>
            </a:r>
            <a:r>
              <a:rPr lang="it-IT" sz="2200" dirty="0"/>
              <a:t>includere suoni e sintesi </a:t>
            </a:r>
            <a:r>
              <a:rPr lang="it-IT" sz="2200" dirty="0" smtClean="0"/>
              <a:t>vocali </a:t>
            </a:r>
            <a:r>
              <a:rPr lang="it-IT" sz="2200" dirty="0"/>
              <a:t>per consentirne l’accesso anche a coloro che </a:t>
            </a:r>
            <a:br>
              <a:rPr lang="it-IT" sz="2200" dirty="0"/>
            </a:br>
            <a:r>
              <a:rPr lang="it-IT" sz="2200" dirty="0"/>
              <a:t>hanno difficoltà di lettura. I bambini possono, inoltre, </a:t>
            </a:r>
            <a:r>
              <a:rPr lang="it-IT" sz="2200" dirty="0" smtClean="0"/>
              <a:t>collaborare </a:t>
            </a:r>
            <a:r>
              <a:rPr lang="it-IT" sz="2200" dirty="0"/>
              <a:t>nella creazione dei </a:t>
            </a:r>
            <a:br>
              <a:rPr lang="it-IT" sz="2200" dirty="0"/>
            </a:br>
            <a:r>
              <a:rPr lang="it-IT" sz="2200" dirty="0"/>
              <a:t>propri libri parlanti, e ciò rappresenta, soprattutto per coloro che hanno difficoltà di apprendimento, </a:t>
            </a:r>
            <a:br>
              <a:rPr lang="it-IT" sz="2200" dirty="0"/>
            </a:br>
            <a:r>
              <a:rPr lang="it-IT" sz="2200" dirty="0"/>
              <a:t>un’ottima opportunità di sviluppo della loro immaginazione e capacità di scrittura </a:t>
            </a:r>
            <a:r>
              <a:rPr lang="it-IT" sz="2200" dirty="0" smtClean="0"/>
              <a:t>creativa.</a:t>
            </a:r>
            <a:br>
              <a:rPr lang="it-IT" sz="2200" dirty="0" smtClean="0"/>
            </a:br>
            <a:r>
              <a:rPr lang="it-IT" sz="2200" dirty="0" smtClean="0"/>
              <a:t>Tale strumento può essere utile anche a coloro che hanno difficoltà a comprendere la nostra lingua in quanto arrivati da poco nel nostro Paese.</a:t>
            </a:r>
            <a:br>
              <a:rPr lang="it-IT" sz="2200" dirty="0" smtClean="0"/>
            </a:br>
            <a:r>
              <a:rPr lang="it-IT" sz="2200" dirty="0" smtClean="0"/>
              <a:t>Nella Scuola dell’Infanzia il momento del racconto è un’occasione di riflessione comune, un momento di crescita, di sogno e di immaginazione che grazie anche a questa modalità può essere condiviso da tutti.</a:t>
            </a:r>
            <a:br>
              <a:rPr lang="it-IT" sz="2200" dirty="0" smtClean="0"/>
            </a:br>
            <a:r>
              <a:rPr lang="it-IT" sz="2200" dirty="0"/>
              <a:t/>
            </a:r>
            <a:br>
              <a:rPr lang="it-IT" sz="2200" dirty="0"/>
            </a:br>
            <a:r>
              <a:rPr lang="it-IT" dirty="0" smtClean="0"/>
              <a:t/>
            </a:r>
            <a:br>
              <a:rPr lang="it-IT" dirty="0" smtClean="0"/>
            </a:br>
            <a:endParaRPr lang="it-IT" sz="2200" dirty="0"/>
          </a:p>
        </p:txBody>
      </p:sp>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18500" y="6032500"/>
            <a:ext cx="609600" cy="609600"/>
          </a:xfrm>
          <a:prstGeom prst="rect">
            <a:avLst/>
          </a:prstGeom>
        </p:spPr>
      </p:pic>
    </p:spTree>
    <p:extLst>
      <p:ext uri="{BB962C8B-B14F-4D97-AF65-F5344CB8AC3E}">
        <p14:creationId xmlns:p14="http://schemas.microsoft.com/office/powerpoint/2010/main" val="601930105"/>
      </p:ext>
    </p:extLst>
  </p:cSld>
  <p:clrMapOvr>
    <a:masterClrMapping/>
  </p:clrMapOvr>
  <mc:AlternateContent xmlns:mc="http://schemas.openxmlformats.org/markup-compatibility/2006">
    <mc:Choice xmlns:p14="http://schemas.microsoft.com/office/powerpoint/2010/main" Requires="p14">
      <p:transition spd="slow" p14:dur="2000" advClick="0" advTm="12000"/>
    </mc:Choice>
    <mc:Fallback>
      <p:transition spd="slow" advClick="0" advTm="1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mute="1"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ttangolo 22"/>
          <p:cNvSpPr/>
          <p:nvPr/>
        </p:nvSpPr>
        <p:spPr>
          <a:xfrm>
            <a:off x="7452320" y="1051613"/>
            <a:ext cx="1368152" cy="122862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it-IT"/>
          </a:p>
        </p:txBody>
      </p:sp>
      <p:sp>
        <p:nvSpPr>
          <p:cNvPr id="6" name="Segnaposto contenuto 5"/>
          <p:cNvSpPr>
            <a:spLocks noGrp="1"/>
          </p:cNvSpPr>
          <p:nvPr>
            <p:ph sz="quarter" idx="4"/>
          </p:nvPr>
        </p:nvSpPr>
        <p:spPr>
          <a:xfrm>
            <a:off x="334607" y="318669"/>
            <a:ext cx="4122348" cy="6336704"/>
          </a:xfrm>
        </p:spPr>
        <p:txBody>
          <a:bodyPr/>
          <a:lstStyle/>
          <a:p>
            <a:pPr marL="0" indent="0">
              <a:buNone/>
            </a:pPr>
            <a:r>
              <a:rPr lang="it-IT" sz="4000" b="1" dirty="0">
                <a:effectLst>
                  <a:outerShdw blurRad="38100" dist="38100" dir="2700000" algn="tl">
                    <a:srgbClr val="000000">
                      <a:alpha val="43137"/>
                    </a:srgbClr>
                  </a:outerShdw>
                </a:effectLst>
              </a:rPr>
              <a:t>LA VOLPE E </a:t>
            </a:r>
            <a:r>
              <a:rPr lang="it-IT" sz="4000" b="1" dirty="0" smtClean="0">
                <a:effectLst>
                  <a:outerShdw blurRad="38100" dist="38100" dir="2700000" algn="tl">
                    <a:srgbClr val="000000">
                      <a:alpha val="43137"/>
                    </a:srgbClr>
                  </a:outerShdw>
                </a:effectLst>
              </a:rPr>
              <a:t>L’UVA</a:t>
            </a:r>
          </a:p>
          <a:p>
            <a:pPr marL="0" indent="0">
              <a:buNone/>
            </a:pPr>
            <a:r>
              <a:rPr lang="it-IT" dirty="0"/>
              <a:t/>
            </a:r>
            <a:br>
              <a:rPr lang="it-IT" dirty="0"/>
            </a:br>
            <a:endParaRPr lang="it-IT" dirty="0"/>
          </a:p>
        </p:txBody>
      </p:sp>
      <p:pic>
        <p:nvPicPr>
          <p:cNvPr id="9" name="Picture 3"/>
          <p:cNvPicPr>
            <a:picLocks noGrp="1" noChangeAspect="1" noChangeArrowheads="1"/>
          </p:cNvPicPr>
          <p:nvPr>
            <p:ph sz="half" idx="2"/>
          </p:nvPr>
        </p:nvPicPr>
        <p:blipFill>
          <a:blip r:embed="rId9" cstate="print">
            <a:extLst>
              <a:ext uri="{28A0092B-C50C-407E-A947-70E740481C1C}">
                <a14:useLocalDpi xmlns:a14="http://schemas.microsoft.com/office/drawing/2010/main" val="0"/>
              </a:ext>
            </a:extLst>
          </a:blip>
          <a:srcRect/>
          <a:stretch>
            <a:fillRect/>
          </a:stretch>
        </p:blipFill>
        <p:spPr bwMode="auto">
          <a:xfrm>
            <a:off x="5758248" y="2738134"/>
            <a:ext cx="3034680" cy="38558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24" name="Gruppo 23"/>
          <p:cNvGrpSpPr/>
          <p:nvPr/>
        </p:nvGrpSpPr>
        <p:grpSpPr>
          <a:xfrm>
            <a:off x="5513276" y="1076508"/>
            <a:ext cx="1434988" cy="1228628"/>
            <a:chOff x="5513276" y="1076508"/>
            <a:chExt cx="1434988" cy="1228628"/>
          </a:xfrm>
        </p:grpSpPr>
        <p:sp>
          <p:nvSpPr>
            <p:cNvPr id="15" name="Rettangolo 14"/>
            <p:cNvSpPr/>
            <p:nvPr/>
          </p:nvSpPr>
          <p:spPr>
            <a:xfrm>
              <a:off x="5513276" y="1076508"/>
              <a:ext cx="1368152" cy="122862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it-IT"/>
            </a:p>
          </p:txBody>
        </p:sp>
        <p:pic>
          <p:nvPicPr>
            <p:cNvPr id="11" name="Immagine 10"/>
            <p:cNvPicPr>
              <a:picLocks noChangeAspect="1"/>
            </p:cNvPicPr>
            <p:nvPr/>
          </p:nvPicPr>
          <p:blipFill>
            <a:blip r:embed="rId10"/>
            <a:stretch>
              <a:fillRect/>
            </a:stretch>
          </p:blipFill>
          <p:spPr>
            <a:xfrm>
              <a:off x="5580112" y="1141303"/>
              <a:ext cx="1368152" cy="1030882"/>
            </a:xfrm>
            <a:prstGeom prst="rect">
              <a:avLst/>
            </a:prstGeom>
          </p:spPr>
        </p:pic>
      </p:grpSp>
      <p:pic>
        <p:nvPicPr>
          <p:cNvPr id="12" name="Immagine 11"/>
          <p:cNvPicPr>
            <a:picLocks noChangeAspect="1"/>
          </p:cNvPicPr>
          <p:nvPr/>
        </p:nvPicPr>
        <p:blipFill>
          <a:blip r:embed="rId11"/>
          <a:stretch>
            <a:fillRect/>
          </a:stretch>
        </p:blipFill>
        <p:spPr>
          <a:xfrm>
            <a:off x="7380312" y="1061031"/>
            <a:ext cx="1618088" cy="1431865"/>
          </a:xfrm>
          <a:prstGeom prst="rect">
            <a:avLst/>
          </a:prstGeom>
        </p:spPr>
      </p:pic>
      <p:sp>
        <p:nvSpPr>
          <p:cNvPr id="14" name="Titolo 1"/>
          <p:cNvSpPr>
            <a:spLocks noGrp="1"/>
          </p:cNvSpPr>
          <p:nvPr>
            <p:ph type="title"/>
          </p:nvPr>
        </p:nvSpPr>
        <p:spPr>
          <a:xfrm>
            <a:off x="4139952" y="439558"/>
            <a:ext cx="5004048" cy="373407"/>
          </a:xfrm>
        </p:spPr>
        <p:txBody>
          <a:bodyPr>
            <a:noAutofit/>
          </a:bodyPr>
          <a:lstStyle/>
          <a:p>
            <a:r>
              <a:rPr lang="it-IT" sz="4000" b="1" dirty="0" smtClean="0"/>
              <a:t>    </a:t>
            </a:r>
            <a:r>
              <a:rPr lang="it-IT" sz="4000" b="1" dirty="0" smtClean="0">
                <a:latin typeface="+mn-lt"/>
              </a:rPr>
              <a:t>LA VOLPE  E  L’UVA</a:t>
            </a:r>
            <a:endParaRPr lang="it-IT" sz="4000" b="1" dirty="0">
              <a:latin typeface="+mn-lt"/>
            </a:endParaRPr>
          </a:p>
        </p:txBody>
      </p:sp>
      <p:pic>
        <p:nvPicPr>
          <p:cNvPr id="17" name="Picture 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67771" y="1051613"/>
            <a:ext cx="4162260" cy="55455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1" name="Connettore 1 20"/>
          <p:cNvCxnSpPr/>
          <p:nvPr/>
        </p:nvCxnSpPr>
        <p:spPr>
          <a:xfrm>
            <a:off x="4644008" y="0"/>
            <a:ext cx="48834" cy="6858000"/>
          </a:xfrm>
          <a:prstGeom prst="line">
            <a:avLst/>
          </a:prstGeom>
        </p:spPr>
        <p:style>
          <a:lnRef idx="3">
            <a:schemeClr val="accent6"/>
          </a:lnRef>
          <a:fillRef idx="0">
            <a:schemeClr val="accent6"/>
          </a:fillRef>
          <a:effectRef idx="2">
            <a:schemeClr val="accent6"/>
          </a:effectRef>
          <a:fontRef idx="minor">
            <a:schemeClr val="tx1"/>
          </a:fontRef>
        </p:style>
      </p:cxnSp>
      <p:pic>
        <p:nvPicPr>
          <p:cNvPr id="2" name="Voce 00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3"/>
          <a:stretch>
            <a:fillRect/>
          </a:stretch>
        </p:blipFill>
        <p:spPr>
          <a:xfrm>
            <a:off x="4267200" y="3124200"/>
            <a:ext cx="609600" cy="609600"/>
          </a:xfrm>
          <a:prstGeom prst="rect">
            <a:avLst/>
          </a:prstGeom>
        </p:spPr>
      </p:pic>
      <p:pic>
        <p:nvPicPr>
          <p:cNvPr id="3" name="Voce 00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3"/>
          <a:stretch>
            <a:fillRect/>
          </a:stretch>
        </p:blipFill>
        <p:spPr>
          <a:xfrm>
            <a:off x="4267200" y="3124200"/>
            <a:ext cx="609600" cy="609600"/>
          </a:xfrm>
          <a:prstGeom prst="rect">
            <a:avLst/>
          </a:prstGeom>
        </p:spPr>
      </p:pic>
      <p:pic>
        <p:nvPicPr>
          <p:cNvPr id="4" name="Audio 3">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3"/>
          <a:stretch>
            <a:fillRect/>
          </a:stretch>
        </p:blipFill>
        <p:spPr>
          <a:xfrm>
            <a:off x="8318500" y="6032500"/>
            <a:ext cx="609600" cy="609600"/>
          </a:xfrm>
          <a:prstGeom prst="rect">
            <a:avLst/>
          </a:prstGeom>
        </p:spPr>
      </p:pic>
      <p:pic>
        <p:nvPicPr>
          <p:cNvPr id="5" name="Voce 00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3"/>
          <a:stretch>
            <a:fillRect/>
          </a:stretch>
        </p:blipFill>
        <p:spPr>
          <a:xfrm>
            <a:off x="4267200" y="3124200"/>
            <a:ext cx="609600" cy="609600"/>
          </a:xfrm>
          <a:prstGeom prst="rect">
            <a:avLst/>
          </a:prstGeom>
        </p:spPr>
      </p:pic>
    </p:spTree>
    <p:extLst>
      <p:ext uri="{BB962C8B-B14F-4D97-AF65-F5344CB8AC3E}">
        <p14:creationId xmlns:p14="http://schemas.microsoft.com/office/powerpoint/2010/main" val="1079106615"/>
      </p:ext>
    </p:extLst>
  </p:cSld>
  <p:clrMapOvr>
    <a:masterClrMapping/>
  </p:clrMapOvr>
  <mc:AlternateContent xmlns:mc="http://schemas.openxmlformats.org/markup-compatibility/2006">
    <mc:Choice xmlns:p14="http://schemas.microsoft.com/office/powerpoint/2010/main" Requires="p14">
      <p:transition spd="slow" p14:dur="7000" advClick="0" advTm="10624"/>
    </mc:Choice>
    <mc:Fallback>
      <p:transition spd="slow" advClick="0" advTm="1062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par>
                                <p:cTn id="7" presetID="21" presetClass="entr" presetSubtype="1" fill="hold" nodeType="withEffect">
                                  <p:stCondLst>
                                    <p:cond delay="0"/>
                                  </p:stCondLst>
                                  <p:childTnLst>
                                    <p:set>
                                      <p:cBhvr>
                                        <p:cTn id="8" dur="1" fill="hold">
                                          <p:stCondLst>
                                            <p:cond delay="0"/>
                                          </p:stCondLst>
                                        </p:cTn>
                                        <p:tgtEl>
                                          <p:spTgt spid="17"/>
                                        </p:tgtEl>
                                        <p:attrNameLst>
                                          <p:attrName>style.visibility</p:attrName>
                                        </p:attrNameLst>
                                      </p:cBhvr>
                                      <p:to>
                                        <p:strVal val="visible"/>
                                      </p:to>
                                    </p:set>
                                    <p:animEffect transition="in" filter="wheel(1)">
                                      <p:cBhvr>
                                        <p:cTn id="9" dur="4250"/>
                                        <p:tgtEl>
                                          <p:spTgt spid="17"/>
                                        </p:tgtEl>
                                      </p:cBhvr>
                                    </p:animEffect>
                                  </p:childTnLst>
                                </p:cTn>
                              </p:par>
                              <p:par>
                                <p:cTn id="10" presetID="21" presetClass="entr" presetSubtype="1"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heel(1)">
                                      <p:cBhvr>
                                        <p:cTn id="12" dur="4250"/>
                                        <p:tgtEl>
                                          <p:spTgt spid="9"/>
                                        </p:tgtEl>
                                      </p:cBhvr>
                                    </p:animEffect>
                                  </p:childTnLst>
                                </p:cTn>
                              </p:par>
                            </p:childTnLst>
                          </p:cTn>
                        </p:par>
                        <p:par>
                          <p:cTn id="13" fill="hold">
                            <p:stCondLst>
                              <p:cond delay="4250"/>
                            </p:stCondLst>
                            <p:childTnLst>
                              <p:par>
                                <p:cTn id="14" presetID="1" presetClass="mediacall" presetSubtype="0" fill="hold" nodeType="afterEffect">
                                  <p:stCondLst>
                                    <p:cond delay="0"/>
                                  </p:stCondLst>
                                  <p:childTnLst>
                                    <p:cmd type="call" cmd="playFrom(0.0)">
                                      <p:cBhvr>
                                        <p:cTn id="15" dur="675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 fill="hold" display="0">
                  <p:stCondLst>
                    <p:cond delay="indefinite"/>
                  </p:stCondLst>
                  <p:endCondLst>
                    <p:cond evt="onStopAudio" delay="0">
                      <p:tgtEl>
                        <p:sldTgt/>
                      </p:tgtEl>
                    </p:cond>
                  </p:endCondLst>
                </p:cTn>
                <p:tgtEl>
                  <p:spTgt spid="2"/>
                </p:tgtEl>
              </p:cMediaNode>
            </p:audio>
            <p:seq concurrent="1" nextAc="seek">
              <p:cTn id="17" restart="whenNotActive" fill="hold" evtFilter="cancelBubble" nodeType="interactiveSeq">
                <p:stCondLst>
                  <p:cond evt="onClick" delay="0">
                    <p:tgtEl>
                      <p:spTgt spid="3"/>
                    </p:tgtEl>
                  </p:cond>
                </p:stCondLst>
                <p:endSync evt="end" delay="0">
                  <p:rtn val="all"/>
                </p:endSync>
                <p:childTnLst>
                  <p:par>
                    <p:cTn id="18" fill="hold">
                      <p:stCondLst>
                        <p:cond delay="0"/>
                      </p:stCondLst>
                      <p:childTnLst>
                        <p:par>
                          <p:cTn id="19" fill="hold">
                            <p:stCondLst>
                              <p:cond delay="0"/>
                            </p:stCondLst>
                            <p:childTnLst>
                              <p:par>
                                <p:cTn id="20" presetID="1" presetClass="mediacall" presetSubtype="0" fill="hold" nodeType="clickEffect">
                                  <p:stCondLst>
                                    <p:cond delay="0"/>
                                  </p:stCondLst>
                                  <p:childTnLst>
                                    <p:cmd type="call" cmd="playFrom(0.0)">
                                      <p:cBhvr>
                                        <p:cTn id="21" dur="6757" fill="hold"/>
                                        <p:tgtEl>
                                          <p:spTgt spid="3"/>
                                        </p:tgtEl>
                                      </p:cBhvr>
                                    </p:cmd>
                                  </p:childTnLst>
                                </p:cTn>
                              </p:par>
                            </p:childTnLst>
                          </p:cTn>
                        </p:par>
                      </p:childTnLst>
                    </p:cTn>
                  </p:par>
                </p:childTnLst>
              </p:cTn>
              <p:nextCondLst>
                <p:cond evt="onClick" delay="0">
                  <p:tgtEl>
                    <p:spTgt spid="3"/>
                  </p:tgtEl>
                </p:cond>
              </p:nextCondLst>
            </p:seq>
            <p:audio>
              <p:cMediaNode vol="80000">
                <p:cTn id="22" fill="hold" display="0">
                  <p:stCondLst>
                    <p:cond delay="indefinite"/>
                  </p:stCondLst>
                  <p:endCondLst>
                    <p:cond evt="onStopAudio" delay="0">
                      <p:tgtEl>
                        <p:sldTgt/>
                      </p:tgtEl>
                    </p:cond>
                  </p:endCondLst>
                </p:cTn>
                <p:tgtEl>
                  <p:spTgt spid="3"/>
                </p:tgtEl>
              </p:cMediaNode>
            </p:audio>
            <p:audio isNarration="1">
              <p:cMediaNode vol="80000" showWhenStopped="0">
                <p:cTn id="23" fill="hold" display="0">
                  <p:stCondLst>
                    <p:cond delay="indefinite"/>
                  </p:stCondLst>
                  <p:endCondLst>
                    <p:cond evt="onStopAudio" delay="0">
                      <p:tgtEl>
                        <p:sldTgt/>
                      </p:tgtEl>
                    </p:cond>
                  </p:endCondLst>
                </p:cTn>
                <p:tgtEl>
                  <p:spTgt spid="4"/>
                </p:tgtEl>
              </p:cMediaNode>
            </p:audio>
            <p:audio>
              <p:cMediaNode vol="80000">
                <p:cTn id="24" fill="hold" display="0">
                  <p:stCondLst>
                    <p:cond delay="indefinite"/>
                  </p:stCondLst>
                  <p:endCondLst>
                    <p:cond evt="onStopAudio" delay="0">
                      <p:tgtEl>
                        <p:sldTgt/>
                      </p:tgtEl>
                    </p:cond>
                  </p:endCondLst>
                </p:cTn>
                <p:tgtEl>
                  <p:spTgt spid="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sz="half" idx="1"/>
          </p:nvPr>
        </p:nvSpPr>
        <p:spPr>
          <a:xfrm>
            <a:off x="457200" y="332656"/>
            <a:ext cx="3820100" cy="5793507"/>
          </a:xfrm>
        </p:spPr>
        <p:txBody>
          <a:bodyPr>
            <a:normAutofit/>
          </a:bodyPr>
          <a:lstStyle/>
          <a:p>
            <a:pPr marL="0" indent="0">
              <a:buNone/>
            </a:pPr>
            <a:endParaRPr lang="it-IT" sz="2000" dirty="0" smtClean="0"/>
          </a:p>
          <a:p>
            <a:pPr marL="0" indent="0">
              <a:lnSpc>
                <a:spcPct val="150000"/>
              </a:lnSpc>
              <a:buNone/>
            </a:pPr>
            <a:r>
              <a:rPr lang="it-IT" sz="2000" dirty="0" smtClean="0"/>
              <a:t>C’ERA </a:t>
            </a:r>
            <a:r>
              <a:rPr lang="it-IT" sz="2000" dirty="0"/>
              <a:t>UNA VOLTA UNA VOLPE FURBA E PRESUNTUOSA CHE GIRONZOLANDO TROVO’UNA </a:t>
            </a:r>
            <a:endParaRPr lang="it-IT" sz="2000" dirty="0" smtClean="0"/>
          </a:p>
          <a:p>
            <a:pPr marL="0" indent="0">
              <a:lnSpc>
                <a:spcPct val="150000"/>
              </a:lnSpc>
              <a:buNone/>
            </a:pPr>
            <a:r>
              <a:rPr lang="it-IT" sz="2000" dirty="0" smtClean="0"/>
              <a:t>VIGNA </a:t>
            </a:r>
            <a:r>
              <a:rPr lang="it-IT" sz="2000" dirty="0"/>
              <a:t>CON ALTI TRALCI</a:t>
            </a:r>
            <a:r>
              <a:rPr lang="it-IT" sz="2000" dirty="0" smtClean="0"/>
              <a:t>.</a:t>
            </a:r>
          </a:p>
          <a:p>
            <a:pPr>
              <a:lnSpc>
                <a:spcPct val="150000"/>
              </a:lnSpc>
            </a:pPr>
            <a:endParaRPr lang="it-IT" sz="2000" dirty="0"/>
          </a:p>
        </p:txBody>
      </p:sp>
      <p:sp>
        <p:nvSpPr>
          <p:cNvPr id="4" name="Segnaposto contenuto 3"/>
          <p:cNvSpPr>
            <a:spLocks noGrp="1"/>
          </p:cNvSpPr>
          <p:nvPr>
            <p:ph sz="half" idx="2"/>
          </p:nvPr>
        </p:nvSpPr>
        <p:spPr>
          <a:xfrm>
            <a:off x="3779912" y="698574"/>
            <a:ext cx="5616624" cy="5793507"/>
          </a:xfrm>
        </p:spPr>
        <p:txBody>
          <a:bodyPr>
            <a:normAutofit/>
          </a:bodyPr>
          <a:lstStyle/>
          <a:p>
            <a:pPr marL="0" indent="0" algn="ctr">
              <a:lnSpc>
                <a:spcPct val="150000"/>
              </a:lnSpc>
              <a:buNone/>
            </a:pPr>
            <a:r>
              <a:rPr lang="it-IT" sz="2000" b="1" dirty="0" smtClean="0"/>
              <a:t>C’ERA </a:t>
            </a:r>
            <a:r>
              <a:rPr lang="it-IT" sz="2000" b="1" dirty="0"/>
              <a:t>UNA VOLTA UNA VOLPE MOLTO </a:t>
            </a:r>
            <a:r>
              <a:rPr lang="it-IT" sz="2000" b="1" dirty="0" smtClean="0"/>
              <a:t>FURBA</a:t>
            </a:r>
          </a:p>
          <a:p>
            <a:pPr marL="0" indent="0">
              <a:lnSpc>
                <a:spcPct val="150000"/>
              </a:lnSpc>
              <a:buNone/>
            </a:pPr>
            <a:endParaRPr lang="it-IT" sz="2000" dirty="0" smtClean="0"/>
          </a:p>
          <a:p>
            <a:pPr marL="0" indent="0">
              <a:lnSpc>
                <a:spcPct val="150000"/>
              </a:lnSpc>
              <a:buNone/>
            </a:pPr>
            <a:endParaRPr lang="it-IT" sz="2000" dirty="0"/>
          </a:p>
          <a:p>
            <a:pPr marL="0" indent="0" algn="ctr">
              <a:buNone/>
            </a:pPr>
            <a:endParaRPr lang="it-IT" sz="2000" b="1" dirty="0" smtClean="0"/>
          </a:p>
          <a:p>
            <a:pPr marL="0" indent="0" algn="ctr">
              <a:buNone/>
            </a:pPr>
            <a:r>
              <a:rPr lang="it-IT" sz="2000" b="1" dirty="0" smtClean="0"/>
              <a:t>CHE </a:t>
            </a:r>
            <a:r>
              <a:rPr lang="it-IT" sz="2000" b="1" dirty="0"/>
              <a:t>PASSEGGIANDO </a:t>
            </a:r>
            <a:endParaRPr lang="it-IT" sz="2000" dirty="0" smtClean="0"/>
          </a:p>
          <a:p>
            <a:pPr marL="0" indent="0">
              <a:lnSpc>
                <a:spcPct val="150000"/>
              </a:lnSpc>
              <a:buNone/>
            </a:pPr>
            <a:endParaRPr lang="it-IT" sz="2000" dirty="0" smtClean="0"/>
          </a:p>
          <a:p>
            <a:pPr marL="0" indent="0">
              <a:lnSpc>
                <a:spcPct val="150000"/>
              </a:lnSpc>
              <a:buNone/>
            </a:pPr>
            <a:endParaRPr lang="it-IT" sz="2000" b="1" dirty="0" smtClean="0"/>
          </a:p>
          <a:p>
            <a:pPr marL="0" indent="0" algn="ctr">
              <a:lnSpc>
                <a:spcPct val="150000"/>
              </a:lnSpc>
              <a:buNone/>
            </a:pPr>
            <a:r>
              <a:rPr lang="it-IT" sz="2000" b="1" dirty="0" smtClean="0"/>
              <a:t>        VIDE   UNA   BELLISSIMA   VIGNA</a:t>
            </a:r>
          </a:p>
          <a:p>
            <a:pPr marL="0" indent="0">
              <a:lnSpc>
                <a:spcPct val="150000"/>
              </a:lnSpc>
              <a:buNone/>
            </a:pPr>
            <a:endParaRPr lang="it-IT" sz="2000" dirty="0"/>
          </a:p>
        </p:txBody>
      </p:sp>
      <p:pic>
        <p:nvPicPr>
          <p:cNvPr id="5" name="Picture 4"/>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t="-438" r="7446"/>
          <a:stretch/>
        </p:blipFill>
        <p:spPr bwMode="auto">
          <a:xfrm>
            <a:off x="539552" y="2884021"/>
            <a:ext cx="2952329" cy="33561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5"/>
          <p:cNvPicPr>
            <a:picLocks noChangeAspect="1" noChangeArrowheads="1"/>
          </p:cNvPicPr>
          <p:nvPr/>
        </p:nvPicPr>
        <p:blipFill rotWithShape="1">
          <a:blip r:embed="rId8">
            <a:extLst>
              <a:ext uri="{BEBA8EAE-BF5A-486C-A8C5-ECC9F3942E4B}">
                <a14:imgProps xmlns:a14="http://schemas.microsoft.com/office/drawing/2010/main">
                  <a14:imgLayer r:embed="rId9">
                    <a14:imgEffect>
                      <a14:backgroundRemoval t="67407" b="96759" l="65647" r="96588"/>
                    </a14:imgEffect>
                  </a14:imgLayer>
                </a14:imgProps>
              </a:ext>
              <a:ext uri="{28A0092B-C50C-407E-A947-70E740481C1C}">
                <a14:useLocalDpi xmlns:a14="http://schemas.microsoft.com/office/drawing/2010/main" val="0"/>
              </a:ext>
            </a:extLst>
          </a:blip>
          <a:srcRect l="66400" t="67660" r="-1724"/>
          <a:stretch/>
        </p:blipFill>
        <p:spPr bwMode="auto">
          <a:xfrm>
            <a:off x="2555776" y="5338101"/>
            <a:ext cx="1386111" cy="1475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Segnaposto contenuto 3"/>
          <p:cNvPicPr>
            <a:picLocks noChangeAspect="1"/>
          </p:cNvPicPr>
          <p:nvPr/>
        </p:nvPicPr>
        <p:blipFill>
          <a:blip r:embed="rId10"/>
          <a:stretch>
            <a:fillRect/>
          </a:stretch>
        </p:blipFill>
        <p:spPr>
          <a:xfrm>
            <a:off x="4570991" y="1362645"/>
            <a:ext cx="1153137" cy="986235"/>
          </a:xfrm>
          <a:prstGeom prst="rect">
            <a:avLst/>
          </a:prstGeom>
        </p:spPr>
      </p:pic>
      <p:pic>
        <p:nvPicPr>
          <p:cNvPr id="10" name="Immagine 9"/>
          <p:cNvPicPr>
            <a:picLocks noChangeAspect="1"/>
          </p:cNvPicPr>
          <p:nvPr/>
        </p:nvPicPr>
        <p:blipFill>
          <a:blip r:embed="rId11"/>
          <a:stretch>
            <a:fillRect/>
          </a:stretch>
        </p:blipFill>
        <p:spPr>
          <a:xfrm>
            <a:off x="7858498" y="1323069"/>
            <a:ext cx="1152000" cy="970105"/>
          </a:xfrm>
          <a:prstGeom prst="rect">
            <a:avLst/>
          </a:prstGeom>
        </p:spPr>
      </p:pic>
      <p:pic>
        <p:nvPicPr>
          <p:cNvPr id="12" name="Immagine 11"/>
          <p:cNvPicPr>
            <a:picLocks noChangeAspect="1"/>
          </p:cNvPicPr>
          <p:nvPr/>
        </p:nvPicPr>
        <p:blipFill>
          <a:blip r:embed="rId12"/>
          <a:stretch>
            <a:fillRect/>
          </a:stretch>
        </p:blipFill>
        <p:spPr>
          <a:xfrm>
            <a:off x="6084168" y="3068960"/>
            <a:ext cx="1078109" cy="922067"/>
          </a:xfrm>
          <a:prstGeom prst="rect">
            <a:avLst/>
          </a:prstGeom>
        </p:spPr>
      </p:pic>
      <p:pic>
        <p:nvPicPr>
          <p:cNvPr id="13" name="Immagine 12"/>
          <p:cNvPicPr>
            <a:picLocks noChangeAspect="1"/>
          </p:cNvPicPr>
          <p:nvPr/>
        </p:nvPicPr>
        <p:blipFill>
          <a:blip r:embed="rId13"/>
          <a:stretch>
            <a:fillRect/>
          </a:stretch>
        </p:blipFill>
        <p:spPr>
          <a:xfrm>
            <a:off x="4860032" y="4725144"/>
            <a:ext cx="1152000" cy="991788"/>
          </a:xfrm>
          <a:prstGeom prst="rect">
            <a:avLst/>
          </a:prstGeom>
        </p:spPr>
      </p:pic>
      <p:pic>
        <p:nvPicPr>
          <p:cNvPr id="14" name="Immagine 13"/>
          <p:cNvPicPr>
            <a:picLocks noChangeAspect="1"/>
          </p:cNvPicPr>
          <p:nvPr/>
        </p:nvPicPr>
        <p:blipFill>
          <a:blip r:embed="rId14"/>
          <a:stretch>
            <a:fillRect/>
          </a:stretch>
        </p:blipFill>
        <p:spPr>
          <a:xfrm>
            <a:off x="7631712" y="4725144"/>
            <a:ext cx="1152534" cy="972000"/>
          </a:xfrm>
          <a:prstGeom prst="rect">
            <a:avLst/>
          </a:prstGeom>
        </p:spPr>
      </p:pic>
      <p:cxnSp>
        <p:nvCxnSpPr>
          <p:cNvPr id="15" name="Connettore 1 14"/>
          <p:cNvCxnSpPr/>
          <p:nvPr/>
        </p:nvCxnSpPr>
        <p:spPr>
          <a:xfrm>
            <a:off x="4043438" y="0"/>
            <a:ext cx="48834" cy="6858000"/>
          </a:xfrm>
          <a:prstGeom prst="line">
            <a:avLst/>
          </a:prstGeom>
        </p:spPr>
        <p:style>
          <a:lnRef idx="3">
            <a:schemeClr val="accent6"/>
          </a:lnRef>
          <a:fillRef idx="0">
            <a:schemeClr val="accent6"/>
          </a:fillRef>
          <a:effectRef idx="2">
            <a:schemeClr val="accent6"/>
          </a:effectRef>
          <a:fontRef idx="minor">
            <a:schemeClr val="tx1"/>
          </a:fontRef>
        </p:style>
      </p:cxnSp>
      <p:grpSp>
        <p:nvGrpSpPr>
          <p:cNvPr id="18" name="Gruppo 17"/>
          <p:cNvGrpSpPr/>
          <p:nvPr/>
        </p:nvGrpSpPr>
        <p:grpSpPr>
          <a:xfrm>
            <a:off x="6314871" y="1347120"/>
            <a:ext cx="1209457" cy="976155"/>
            <a:chOff x="5513276" y="1076508"/>
            <a:chExt cx="1434988" cy="1228628"/>
          </a:xfrm>
        </p:grpSpPr>
        <p:sp>
          <p:nvSpPr>
            <p:cNvPr id="19" name="Rettangolo 18"/>
            <p:cNvSpPr/>
            <p:nvPr/>
          </p:nvSpPr>
          <p:spPr>
            <a:xfrm>
              <a:off x="5513276" y="1076508"/>
              <a:ext cx="1368152" cy="122862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it-IT"/>
            </a:p>
          </p:txBody>
        </p:sp>
        <p:pic>
          <p:nvPicPr>
            <p:cNvPr id="20" name="Immagine 19"/>
            <p:cNvPicPr>
              <a:picLocks noChangeAspect="1"/>
            </p:cNvPicPr>
            <p:nvPr/>
          </p:nvPicPr>
          <p:blipFill>
            <a:blip r:embed="rId15"/>
            <a:stretch>
              <a:fillRect/>
            </a:stretch>
          </p:blipFill>
          <p:spPr>
            <a:xfrm>
              <a:off x="5580112" y="1141303"/>
              <a:ext cx="1368152" cy="1030882"/>
            </a:xfrm>
            <a:prstGeom prst="rect">
              <a:avLst/>
            </a:prstGeom>
          </p:spPr>
        </p:pic>
      </p:grpSp>
      <p:pic>
        <p:nvPicPr>
          <p:cNvPr id="2" name="Voce 002">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6"/>
          <a:stretch>
            <a:fillRect/>
          </a:stretch>
        </p:blipFill>
        <p:spPr>
          <a:xfrm>
            <a:off x="4267200" y="3124200"/>
            <a:ext cx="609600" cy="609600"/>
          </a:xfrm>
          <a:prstGeom prst="rect">
            <a:avLst/>
          </a:prstGeom>
        </p:spPr>
      </p:pic>
      <p:pic>
        <p:nvPicPr>
          <p:cNvPr id="6" name="Voce 005">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16"/>
          <a:stretch>
            <a:fillRect/>
          </a:stretch>
        </p:blipFill>
        <p:spPr>
          <a:xfrm>
            <a:off x="4267200" y="3124200"/>
            <a:ext cx="609600" cy="609600"/>
          </a:xfrm>
          <a:prstGeom prst="rect">
            <a:avLst/>
          </a:prstGeom>
        </p:spPr>
      </p:pic>
      <p:pic>
        <p:nvPicPr>
          <p:cNvPr id="9" name="Voce 005">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16"/>
          <a:stretch>
            <a:fillRect/>
          </a:stretch>
        </p:blipFill>
        <p:spPr>
          <a:xfrm>
            <a:off x="4267200" y="3124200"/>
            <a:ext cx="609600" cy="609600"/>
          </a:xfrm>
          <a:prstGeom prst="rect">
            <a:avLst/>
          </a:prstGeom>
        </p:spPr>
      </p:pic>
    </p:spTree>
    <p:custDataLst>
      <p:tags r:id="rId1"/>
    </p:custDataLst>
    <p:extLst>
      <p:ext uri="{BB962C8B-B14F-4D97-AF65-F5344CB8AC3E}">
        <p14:creationId xmlns:p14="http://schemas.microsoft.com/office/powerpoint/2010/main" val="2289893284"/>
      </p:ext>
    </p:extLst>
  </p:cSld>
  <p:clrMapOvr>
    <a:masterClrMapping/>
  </p:clrMapOvr>
  <mc:AlternateContent xmlns:mc="http://schemas.openxmlformats.org/markup-compatibility/2006">
    <mc:Choice xmlns:p14="http://schemas.microsoft.com/office/powerpoint/2010/main" Requires="p14">
      <p:transition spd="slow" p14:dur="2000" advTm="13929"/>
    </mc:Choice>
    <mc:Fallback>
      <p:transition spd="slow" advTm="1392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6750" fill="hold"/>
                                        <p:tgtEl>
                                          <p:spTgt spid="7"/>
                                        </p:tgtEl>
                                        <p:attrNameLst>
                                          <p:attrName>ppt_w</p:attrName>
                                        </p:attrNameLst>
                                      </p:cBhvr>
                                      <p:tavLst>
                                        <p:tav tm="0">
                                          <p:val>
                                            <p:fltVal val="0"/>
                                          </p:val>
                                        </p:tav>
                                        <p:tav tm="100000">
                                          <p:val>
                                            <p:strVal val="#ppt_w"/>
                                          </p:val>
                                        </p:tav>
                                      </p:tavLst>
                                    </p:anim>
                                    <p:anim calcmode="lin" valueType="num">
                                      <p:cBhvr>
                                        <p:cTn id="8" dur="6750" fill="hold"/>
                                        <p:tgtEl>
                                          <p:spTgt spid="7"/>
                                        </p:tgtEl>
                                        <p:attrNameLst>
                                          <p:attrName>ppt_h</p:attrName>
                                        </p:attrNameLst>
                                      </p:cBhvr>
                                      <p:tavLst>
                                        <p:tav tm="0">
                                          <p:val>
                                            <p:fltVal val="0"/>
                                          </p:val>
                                        </p:tav>
                                        <p:tav tm="100000">
                                          <p:val>
                                            <p:strVal val="#ppt_h"/>
                                          </p:val>
                                        </p:tav>
                                      </p:tavLst>
                                    </p:anim>
                                    <p:anim calcmode="lin" valueType="num">
                                      <p:cBhvr>
                                        <p:cTn id="9" dur="6750" fill="hold"/>
                                        <p:tgtEl>
                                          <p:spTgt spid="7"/>
                                        </p:tgtEl>
                                        <p:attrNameLst>
                                          <p:attrName>ppt_x</p:attrName>
                                        </p:attrNameLst>
                                      </p:cBhvr>
                                      <p:tavLst>
                                        <p:tav tm="0" fmla="#ppt_x+(cos(-2*pi*(1-$))*-#ppt_x-sin(-2*pi*(1-$))*(1-#ppt_y))*(1-$)">
                                          <p:val>
                                            <p:fltVal val="0"/>
                                          </p:val>
                                        </p:tav>
                                        <p:tav tm="100000">
                                          <p:val>
                                            <p:fltVal val="1"/>
                                          </p:val>
                                        </p:tav>
                                      </p:tavLst>
                                    </p:anim>
                                    <p:anim calcmode="lin" valueType="num">
                                      <p:cBhvr>
                                        <p:cTn id="10" dur="6750" fill="hold"/>
                                        <p:tgtEl>
                                          <p:spTgt spid="7"/>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6750"/>
                            </p:stCondLst>
                            <p:childTnLst>
                              <p:par>
                                <p:cTn id="12" presetID="1" presetClass="mediacall" presetSubtype="0" fill="hold" nodeType="afterEffect">
                                  <p:stCondLst>
                                    <p:cond delay="0"/>
                                  </p:stCondLst>
                                  <p:childTnLst>
                                    <p:cmd type="call" cmd="playFrom(0.0)">
                                      <p:cBhvr>
                                        <p:cTn id="13" dur="12469"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4" fill="hold" display="0">
                  <p:stCondLst>
                    <p:cond delay="indefinite"/>
                  </p:stCondLst>
                  <p:endCondLst>
                    <p:cond evt="onStopAudio" delay="0">
                      <p:tgtEl>
                        <p:sldTgt/>
                      </p:tgtEl>
                    </p:cond>
                  </p:endCondLst>
                </p:cTn>
                <p:tgtEl>
                  <p:spTgt spid="2"/>
                </p:tgtEl>
              </p:cMediaNode>
            </p:audio>
            <p:seq concurrent="1" nextAc="seek">
              <p:cTn id="15" restart="whenNotActive" fill="hold" evtFilter="cancelBubble" nodeType="interactiveSeq">
                <p:stCondLst>
                  <p:cond evt="onClick" delay="0">
                    <p:tgtEl>
                      <p:spTgt spid="6"/>
                    </p:tgtEl>
                  </p:cond>
                </p:stCondLst>
                <p:endSync evt="end" delay="0">
                  <p:rtn val="all"/>
                </p:endSync>
                <p:childTnLst>
                  <p:par>
                    <p:cTn id="16" fill="hold">
                      <p:stCondLst>
                        <p:cond delay="0"/>
                      </p:stCondLst>
                      <p:childTnLst>
                        <p:par>
                          <p:cTn id="17" fill="hold">
                            <p:stCondLst>
                              <p:cond delay="0"/>
                            </p:stCondLst>
                            <p:childTnLst>
                              <p:par>
                                <p:cTn id="18" presetID="1" presetClass="mediacall" presetSubtype="0" fill="hold" nodeType="clickEffect">
                                  <p:stCondLst>
                                    <p:cond delay="0"/>
                                  </p:stCondLst>
                                  <p:childTnLst>
                                    <p:cmd type="call" cmd="playFrom(0.0)">
                                      <p:cBhvr>
                                        <p:cTn id="19" dur="12469" fill="hold"/>
                                        <p:tgtEl>
                                          <p:spTgt spid="6"/>
                                        </p:tgtEl>
                                      </p:cBhvr>
                                    </p:cmd>
                                  </p:childTnLst>
                                </p:cTn>
                              </p:par>
                            </p:childTnLst>
                          </p:cTn>
                        </p:par>
                      </p:childTnLst>
                    </p:cTn>
                  </p:par>
                </p:childTnLst>
              </p:cTn>
              <p:nextCondLst>
                <p:cond evt="onClick" delay="0">
                  <p:tgtEl>
                    <p:spTgt spid="6"/>
                  </p:tgtEl>
                </p:cond>
              </p:nextCondLst>
            </p:seq>
            <p:audio>
              <p:cMediaNode vol="80000">
                <p:cTn id="20" fill="hold" display="0">
                  <p:stCondLst>
                    <p:cond delay="indefinite"/>
                  </p:stCondLst>
                  <p:endCondLst>
                    <p:cond evt="onStopAudio" delay="0">
                      <p:tgtEl>
                        <p:sldTgt/>
                      </p:tgtEl>
                    </p:cond>
                  </p:endCondLst>
                </p:cTn>
                <p:tgtEl>
                  <p:spTgt spid="6"/>
                </p:tgtEl>
              </p:cMediaNode>
            </p:audio>
            <p:audio>
              <p:cMediaNode vol="80000">
                <p:cTn id="21" fill="hold" display="0">
                  <p:stCondLst>
                    <p:cond delay="indefinite"/>
                  </p:stCondLst>
                  <p:endCondLst>
                    <p:cond evt="onStopAudio" delay="0">
                      <p:tgtEl>
                        <p:sldTgt/>
                      </p:tgtEl>
                    </p:cond>
                  </p:endCondLst>
                </p:cTn>
                <p:tgtEl>
                  <p:spTgt spid="9"/>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sz="half" idx="1"/>
          </p:nvPr>
        </p:nvSpPr>
        <p:spPr>
          <a:xfrm>
            <a:off x="457200" y="188640"/>
            <a:ext cx="4038600" cy="5937523"/>
          </a:xfrm>
        </p:spPr>
        <p:txBody>
          <a:bodyPr>
            <a:normAutofit/>
          </a:bodyPr>
          <a:lstStyle/>
          <a:p>
            <a:pPr marL="0" indent="0">
              <a:lnSpc>
                <a:spcPct val="150000"/>
              </a:lnSpc>
              <a:buNone/>
            </a:pPr>
            <a:r>
              <a:rPr lang="it-IT" sz="2000" dirty="0"/>
              <a:t>TENTO’ DI SALTARE SPINGENDO SULLE ZAMPE </a:t>
            </a:r>
            <a:r>
              <a:rPr lang="it-IT" sz="2000" dirty="0" smtClean="0"/>
              <a:t>PER POTER </a:t>
            </a:r>
            <a:r>
              <a:rPr lang="it-IT" sz="2000" dirty="0"/>
              <a:t>RAGGIUNGERE </a:t>
            </a:r>
            <a:r>
              <a:rPr lang="it-IT" sz="2000" dirty="0" smtClean="0"/>
              <a:t>L’UVA</a:t>
            </a:r>
          </a:p>
          <a:p>
            <a:pPr marL="0" indent="0">
              <a:buNone/>
            </a:pPr>
            <a:endParaRPr lang="it-IT" dirty="0"/>
          </a:p>
          <a:p>
            <a:pPr marL="0" indent="0">
              <a:buNone/>
            </a:pPr>
            <a:endParaRPr lang="it-IT" dirty="0"/>
          </a:p>
        </p:txBody>
      </p:sp>
      <p:sp>
        <p:nvSpPr>
          <p:cNvPr id="4" name="Segnaposto contenuto 3"/>
          <p:cNvSpPr>
            <a:spLocks noGrp="1"/>
          </p:cNvSpPr>
          <p:nvPr>
            <p:ph sz="half" idx="2"/>
          </p:nvPr>
        </p:nvSpPr>
        <p:spPr>
          <a:xfrm>
            <a:off x="4717742" y="460238"/>
            <a:ext cx="4244280" cy="5937523"/>
          </a:xfrm>
        </p:spPr>
        <p:txBody>
          <a:bodyPr>
            <a:normAutofit/>
          </a:bodyPr>
          <a:lstStyle/>
          <a:p>
            <a:pPr marL="0" indent="0" algn="ctr">
              <a:buNone/>
            </a:pPr>
            <a:r>
              <a:rPr lang="it-IT" sz="2000" b="1" dirty="0"/>
              <a:t>LA </a:t>
            </a:r>
            <a:r>
              <a:rPr lang="it-IT" sz="2000" b="1" dirty="0" smtClean="0"/>
              <a:t>VOLPE   </a:t>
            </a:r>
            <a:r>
              <a:rPr lang="it-IT" dirty="0" smtClean="0"/>
              <a:t>	       </a:t>
            </a:r>
            <a:r>
              <a:rPr lang="it-IT" sz="2000" b="1" dirty="0" smtClean="0"/>
              <a:t>SALTA</a:t>
            </a:r>
          </a:p>
          <a:p>
            <a:pPr marL="0" indent="0">
              <a:buNone/>
            </a:pPr>
            <a:endParaRPr lang="it-IT" dirty="0"/>
          </a:p>
          <a:p>
            <a:pPr marL="0" indent="0">
              <a:buNone/>
            </a:pPr>
            <a:endParaRPr lang="it-IT" dirty="0" smtClean="0"/>
          </a:p>
          <a:p>
            <a:pPr marL="0" indent="0">
              <a:buNone/>
            </a:pPr>
            <a:endParaRPr lang="it-IT" dirty="0"/>
          </a:p>
          <a:p>
            <a:pPr marL="0" indent="0">
              <a:buNone/>
            </a:pPr>
            <a:endParaRPr lang="it-IT" dirty="0" smtClean="0"/>
          </a:p>
          <a:p>
            <a:pPr marL="0" indent="0">
              <a:buNone/>
            </a:pPr>
            <a:endParaRPr lang="it-IT" dirty="0" smtClean="0"/>
          </a:p>
          <a:p>
            <a:pPr marL="0" indent="0" algn="ctr">
              <a:buNone/>
            </a:pPr>
            <a:r>
              <a:rPr lang="it-IT" sz="2000" b="1" dirty="0" smtClean="0"/>
              <a:t>PER PRENDERE             L’UVA</a:t>
            </a:r>
          </a:p>
          <a:p>
            <a:pPr marL="0" indent="0">
              <a:buNone/>
            </a:pPr>
            <a:endParaRPr lang="it-IT" dirty="0" smtClean="0"/>
          </a:p>
          <a:p>
            <a:pPr marL="0" indent="0">
              <a:buNone/>
            </a:pPr>
            <a:r>
              <a:rPr lang="it-IT" dirty="0" smtClean="0"/>
              <a:t>     </a:t>
            </a:r>
            <a:r>
              <a:rPr lang="it-IT" dirty="0"/>
              <a:t/>
            </a:r>
            <a:br>
              <a:rPr lang="it-IT" dirty="0"/>
            </a:br>
            <a:r>
              <a:rPr lang="it-IT" dirty="0"/>
              <a:t/>
            </a:r>
            <a:br>
              <a:rPr lang="it-IT" dirty="0"/>
            </a:br>
            <a:endParaRPr lang="it-IT" dirty="0"/>
          </a:p>
        </p:txBody>
      </p:sp>
      <p:pic>
        <p:nvPicPr>
          <p:cNvPr id="9" name="Picture 2"/>
          <p:cNvPicPr>
            <a:picLocks noChangeAspect="1" noChangeArrowheads="1"/>
          </p:cNvPicPr>
          <p:nvPr/>
        </p:nvPicPr>
        <p:blipFill rotWithShape="1">
          <a:blip r:embed="rId7">
            <a:extLst>
              <a:ext uri="{BEBA8EAE-BF5A-486C-A8C5-ECC9F3942E4B}">
                <a14:imgProps xmlns:a14="http://schemas.microsoft.com/office/drawing/2010/main">
                  <a14:imgLayer r:embed="rId8">
                    <a14:imgEffect>
                      <a14:backgroundRemoval t="66766" b="99206" l="63052" r="96217"/>
                    </a14:imgEffect>
                  </a14:imgLayer>
                </a14:imgProps>
              </a:ext>
              <a:ext uri="{28A0092B-C50C-407E-A947-70E740481C1C}">
                <a14:useLocalDpi xmlns:a14="http://schemas.microsoft.com/office/drawing/2010/main" val="0"/>
              </a:ext>
            </a:extLst>
          </a:blip>
          <a:srcRect l="62840" t="66736" r="-12017"/>
          <a:stretch/>
        </p:blipFill>
        <p:spPr bwMode="auto">
          <a:xfrm>
            <a:off x="3075648" y="4763741"/>
            <a:ext cx="2046520" cy="18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2"/>
          <p:cNvPicPr>
            <a:picLocks noChangeAspect="1" noChangeArrowheads="1"/>
          </p:cNvPicPr>
          <p:nvPr/>
        </p:nvPicPr>
        <p:blipFill>
          <a:blip r:embed="rId9" cstate="print">
            <a:extLst>
              <a:ext uri="{BEBA8EAE-BF5A-486C-A8C5-ECC9F3942E4B}">
                <a14:imgProps xmlns:a14="http://schemas.microsoft.com/office/drawing/2010/main">
                  <a14:imgLayer r:embed="rId10">
                    <a14:imgEffect>
                      <a14:backgroundRemoval t="10000" b="89928" l="2231" r="90000"/>
                    </a14:imgEffect>
                  </a14:imgLayer>
                </a14:imgProps>
              </a:ext>
              <a:ext uri="{28A0092B-C50C-407E-A947-70E740481C1C}">
                <a14:useLocalDpi xmlns:a14="http://schemas.microsoft.com/office/drawing/2010/main" val="0"/>
              </a:ext>
            </a:extLst>
          </a:blip>
          <a:srcRect/>
          <a:stretch>
            <a:fillRect/>
          </a:stretch>
        </p:blipFill>
        <p:spPr bwMode="auto">
          <a:xfrm>
            <a:off x="457199" y="1268760"/>
            <a:ext cx="3831925" cy="2986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7" name="Gruppo 16"/>
          <p:cNvGrpSpPr/>
          <p:nvPr/>
        </p:nvGrpSpPr>
        <p:grpSpPr>
          <a:xfrm>
            <a:off x="5148064" y="980728"/>
            <a:ext cx="1440160" cy="1232793"/>
            <a:chOff x="5220072" y="980728"/>
            <a:chExt cx="1440160" cy="1232793"/>
          </a:xfrm>
        </p:grpSpPr>
        <p:sp>
          <p:nvSpPr>
            <p:cNvPr id="13" name="Rettangolo 12"/>
            <p:cNvSpPr/>
            <p:nvPr/>
          </p:nvSpPr>
          <p:spPr>
            <a:xfrm>
              <a:off x="5220072" y="980728"/>
              <a:ext cx="1368152" cy="122862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it-IT"/>
            </a:p>
          </p:txBody>
        </p:sp>
        <p:pic>
          <p:nvPicPr>
            <p:cNvPr id="11" name="Immagine 10"/>
            <p:cNvPicPr>
              <a:picLocks noChangeAspect="1"/>
            </p:cNvPicPr>
            <p:nvPr/>
          </p:nvPicPr>
          <p:blipFill>
            <a:blip r:embed="rId11"/>
            <a:stretch>
              <a:fillRect/>
            </a:stretch>
          </p:blipFill>
          <p:spPr>
            <a:xfrm>
              <a:off x="5294610" y="980728"/>
              <a:ext cx="1365622" cy="1232793"/>
            </a:xfrm>
            <a:prstGeom prst="rect">
              <a:avLst/>
            </a:prstGeom>
          </p:spPr>
        </p:pic>
      </p:grpSp>
      <p:pic>
        <p:nvPicPr>
          <p:cNvPr id="12" name="Immagine 11"/>
          <p:cNvPicPr>
            <a:picLocks noChangeAspect="1"/>
          </p:cNvPicPr>
          <p:nvPr/>
        </p:nvPicPr>
        <p:blipFill>
          <a:blip r:embed="rId12"/>
          <a:stretch>
            <a:fillRect/>
          </a:stretch>
        </p:blipFill>
        <p:spPr>
          <a:xfrm>
            <a:off x="7238181" y="980728"/>
            <a:ext cx="1438275" cy="1238250"/>
          </a:xfrm>
          <a:prstGeom prst="rect">
            <a:avLst/>
          </a:prstGeom>
        </p:spPr>
      </p:pic>
      <p:pic>
        <p:nvPicPr>
          <p:cNvPr id="14" name="Immagine 13"/>
          <p:cNvPicPr>
            <a:picLocks noChangeAspect="1"/>
          </p:cNvPicPr>
          <p:nvPr/>
        </p:nvPicPr>
        <p:blipFill>
          <a:blip r:embed="rId13"/>
          <a:stretch>
            <a:fillRect/>
          </a:stretch>
        </p:blipFill>
        <p:spPr>
          <a:xfrm>
            <a:off x="7382198" y="4255464"/>
            <a:ext cx="1438274" cy="1549800"/>
          </a:xfrm>
          <a:prstGeom prst="rect">
            <a:avLst/>
          </a:prstGeom>
        </p:spPr>
      </p:pic>
      <p:pic>
        <p:nvPicPr>
          <p:cNvPr id="15" name="Immagine 14"/>
          <p:cNvPicPr>
            <a:picLocks noChangeAspect="1"/>
          </p:cNvPicPr>
          <p:nvPr/>
        </p:nvPicPr>
        <p:blipFill>
          <a:blip r:embed="rId14"/>
          <a:stretch>
            <a:fillRect/>
          </a:stretch>
        </p:blipFill>
        <p:spPr>
          <a:xfrm>
            <a:off x="5399315" y="4293096"/>
            <a:ext cx="1548949" cy="1549800"/>
          </a:xfrm>
          <a:prstGeom prst="rect">
            <a:avLst/>
          </a:prstGeom>
        </p:spPr>
      </p:pic>
      <p:cxnSp>
        <p:nvCxnSpPr>
          <p:cNvPr id="16" name="Connettore 1 15"/>
          <p:cNvCxnSpPr/>
          <p:nvPr/>
        </p:nvCxnSpPr>
        <p:spPr>
          <a:xfrm>
            <a:off x="4574691" y="0"/>
            <a:ext cx="48834" cy="6858000"/>
          </a:xfrm>
          <a:prstGeom prst="line">
            <a:avLst/>
          </a:prstGeom>
        </p:spPr>
        <p:style>
          <a:lnRef idx="3">
            <a:schemeClr val="accent6"/>
          </a:lnRef>
          <a:fillRef idx="0">
            <a:schemeClr val="accent6"/>
          </a:fillRef>
          <a:effectRef idx="2">
            <a:schemeClr val="accent6"/>
          </a:effectRef>
          <a:fontRef idx="minor">
            <a:schemeClr val="tx1"/>
          </a:fontRef>
        </p:style>
      </p:cxnSp>
      <p:pic>
        <p:nvPicPr>
          <p:cNvPr id="2" name="Voce 002">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5"/>
          <a:stretch>
            <a:fillRect/>
          </a:stretch>
        </p:blipFill>
        <p:spPr>
          <a:xfrm>
            <a:off x="4267200" y="3124200"/>
            <a:ext cx="609600" cy="609600"/>
          </a:xfrm>
          <a:prstGeom prst="rect">
            <a:avLst/>
          </a:prstGeom>
        </p:spPr>
      </p:pic>
      <p:pic>
        <p:nvPicPr>
          <p:cNvPr id="5" name="Voce 006">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15"/>
          <a:stretch>
            <a:fillRect/>
          </a:stretch>
        </p:blipFill>
        <p:spPr>
          <a:xfrm>
            <a:off x="4267200" y="3124200"/>
            <a:ext cx="609600" cy="609600"/>
          </a:xfrm>
          <a:prstGeom prst="rect">
            <a:avLst/>
          </a:prstGeom>
        </p:spPr>
      </p:pic>
      <p:pic>
        <p:nvPicPr>
          <p:cNvPr id="6" name="Voce 006">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15"/>
          <a:stretch>
            <a:fillRect/>
          </a:stretch>
        </p:blipFill>
        <p:spPr>
          <a:xfrm>
            <a:off x="4267200" y="3124200"/>
            <a:ext cx="609600" cy="609600"/>
          </a:xfrm>
          <a:prstGeom prst="rect">
            <a:avLst/>
          </a:prstGeom>
        </p:spPr>
      </p:pic>
    </p:spTree>
    <p:custDataLst>
      <p:tags r:id="rId1"/>
    </p:custDataLst>
    <p:extLst>
      <p:ext uri="{BB962C8B-B14F-4D97-AF65-F5344CB8AC3E}">
        <p14:creationId xmlns:p14="http://schemas.microsoft.com/office/powerpoint/2010/main" val="67616492"/>
      </p:ext>
    </p:extLst>
  </p:cSld>
  <p:clrMapOvr>
    <a:masterClrMapping/>
  </p:clrMapOvr>
  <mc:AlternateContent xmlns:mc="http://schemas.openxmlformats.org/markup-compatibility/2006">
    <mc:Choice xmlns:p14="http://schemas.microsoft.com/office/powerpoint/2010/main" Requires="p14">
      <p:transition spd="slow" p14:dur="2000" advClick="0" advTm="8520"/>
    </mc:Choice>
    <mc:Fallback>
      <p:transition spd="slow" advClick="0" advTm="852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withEffect">
                                  <p:stCondLst>
                                    <p:cond delay="0"/>
                                  </p:stCondLst>
                                  <p:childTnLst>
                                    <p:animMotion origin="layout" path="M -0.00017 0.00046 C -0.00086 -0.00255 -0.00138 -0.00533 -0.00208 -0.00811 C -0.0026 -0.01135 -0.00277 -0.01505 -0.00347 -0.01829 C -0.00399 -0.02014 -0.00486 -0.02153 -0.00503 -0.02338 C -0.0092 -0.05371 -0.00486 -0.02199 -0.00833 -0.0419 C -0.00902 -0.04537 -0.0092 -0.04885 -0.00972 -0.05209 C -0.01093 -0.05579 -0.01198 -0.0588 -0.01319 -0.0625 C -0.01371 -0.06412 -0.01423 -0.06598 -0.01475 -0.0676 C -0.01736 -0.07801 -0.01562 -0.07223 -0.01961 -0.08449 C -0.01996 -0.08635 -0.02048 -0.08797 -0.02118 -0.08959 C -0.0217 -0.0919 -0.02187 -0.09422 -0.02257 -0.09653 C -0.02378 -0.10047 -0.02465 -0.10371 -0.0276 -0.10672 C -0.02882 -0.10811 -0.03055 -0.10903 -0.03229 -0.10996 C -0.03611 -0.10949 -0.04062 -0.11065 -0.0434 -0.10834 C -0.04687 -0.10625 -0.04774 -0.10162 -0.04982 -0.09815 L -0.05329 -0.09306 L -0.05625 -0.08797 L -0.05954 -0.08287 C -0.05989 -0.08079 -0.06059 -0.07848 -0.06111 -0.07616 C -0.0618 -0.07431 -0.06232 -0.07292 -0.06267 -0.07107 C -0.06406 -0.06667 -0.06458 -0.06181 -0.06597 -0.05718 C -0.06649 -0.05556 -0.06684 -0.05394 -0.06736 -0.05209 C -0.0684 -0.05047 -0.07013 -0.04885 -0.07066 -0.04699 C -0.07204 -0.04375 -0.07291 -0.04028 -0.07395 -0.03681 L -0.07552 -0.03172 C -0.07604 -0.0301 -0.07638 -0.02848 -0.07708 -0.02662 C -0.07847 -0.025 -0.07951 -0.02362 -0.0802 -0.02153 C -0.08333 -0.01505 -0.08055 -0.01737 -0.08333 -0.00973 C -0.08437 -0.00811 -0.08593 -0.00649 -0.08663 -0.00463 C -0.08767 -0.00324 -0.0875 -0.00116 -0.08836 0.00046 C -0.08975 0.00185 -0.09184 0.00231 -0.09305 0.00393 C -0.09479 0.00532 -0.09635 0.00717 -0.09809 0.00926 C -0.09948 0.00833 -0.10191 0.00856 -0.1026 0.00717 C -0.10416 0.00532 -0.10364 0.00254 -0.10434 0.00046 C -0.1052 -0.00324 -0.10659 -0.00625 -0.10746 -0.00973 C -0.10833 -0.01204 -0.1085 -0.01459 -0.1092 -0.01644 C -0.11093 -0.02037 -0.11545 -0.02662 -0.11545 -0.02639 C -0.11788 -0.03889 -0.11632 -0.03264 -0.12031 -0.04537 C -0.12118 -0.04699 -0.12135 -0.04885 -0.12187 -0.05047 C -0.12482 -0.05533 -0.12569 -0.05533 -0.12673 -0.06088 C -0.12812 -0.06667 -0.12882 -0.07223 -0.12986 -0.07778 C -0.13107 -0.08264 -0.13194 -0.08843 -0.13333 -0.09306 C -0.13437 -0.09676 -0.13559 -0.09977 -0.13645 -0.10324 C -0.13698 -0.10487 -0.13732 -0.10695 -0.13802 -0.10834 C -0.13906 -0.10996 -0.14045 -0.11181 -0.14114 -0.11343 C -0.14201 -0.11505 -0.14201 -0.1169 -0.1427 -0.11852 C -0.14496 -0.12199 -0.14809 -0.12477 -0.14913 -0.12894 C -0.15052 -0.13218 -0.15156 -0.13565 -0.15243 -0.13912 C -0.15468 -0.14769 -0.15329 -0.14375 -0.15538 -0.15093 C -0.15625 -0.15556 -0.15555 -0.16019 -0.15729 -0.16459 C -0.15868 -0.16852 -0.16232 -0.17084 -0.16371 -0.17477 C -0.16493 -0.17801 -0.16597 -0.18149 -0.16666 -0.18496 C -0.16823 -0.19005 -0.16823 -0.19283 -0.1717 -0.19699 C -0.17413 -0.19954 -0.18055 -0.20255 -0.18298 -0.20371 C -0.18767 -0.20255 -0.19045 -0.20278 -0.19409 -0.19862 C -0.19548 -0.19746 -0.196 -0.19491 -0.19739 -0.19329 C -0.19861 -0.19213 -0.20052 -0.19144 -0.20208 -0.19005 C -0.20382 -0.18843 -0.2052 -0.18658 -0.20677 -0.18496 C -0.21215 -0.16852 -0.20382 -0.19399 -0.2118 -0.17292 C -0.21545 -0.16297 -0.21423 -0.16482 -0.21666 -0.15602 C -0.21701 -0.1544 -0.2177 -0.15255 -0.21823 -0.15093 C -0.21875 -0.14584 -0.21927 -0.14074 -0.21961 -0.13565 C -0.221 -0.12639 -0.22083 -0.12292 -0.22291 -0.11505 C -0.22378 -0.11181 -0.22517 -0.10834 -0.22586 -0.10487 L -0.2276 -0.09977 C -0.22847 -0.0875 -0.22847 -0.07639 -0.23107 -0.06412 C -0.23142 -0.0625 -0.23194 -0.06112 -0.23246 -0.0588 C -0.2335 -0.0551 -0.23402 -0.04931 -0.23576 -0.04537 C -0.23663 -0.04375 -0.23819 -0.04213 -0.23871 -0.04028 C -0.24045 -0.03704 -0.24184 -0.0338 -0.24218 -0.0301 C -0.2427 -0.02662 -0.24253 -0.02315 -0.24375 -0.01991 C -0.24635 -0.0132 -0.25034 -0.00973 -0.25486 -0.00463 C -0.25659 -0.00533 -0.25816 -0.00579 -0.25972 -0.00625 C -0.26145 -0.00741 -0.2625 -0.00926 -0.26458 -0.00973 C -0.26857 -0.01112 -0.27291 -0.01112 -0.27725 -0.01135 C -0.28246 -0.01968 -0.28003 -0.01459 -0.28368 -0.02662 L -0.28541 -0.03172 C -0.28576 -0.03681 -0.28593 -0.04213 -0.2868 -0.04699 C -0.2875 -0.0507 -0.2901 -0.05718 -0.2901 -0.05695 C -0.29079 -0.06158 -0.29114 -0.06551 -0.29184 -0.06922 C -0.29201 -0.07176 -0.29305 -0.07408 -0.29323 -0.07616 C -0.29427 -0.08149 -0.29409 -0.08936 -0.29635 -0.09468 C -0.29739 -0.09676 -0.29861 -0.09815 -0.29965 -0.09977 C -0.30312 -0.11412 -0.29913 -0.1 -0.30451 -0.11181 C -0.3052 -0.11343 -0.30573 -0.11505 -0.30607 -0.1169 C -0.30677 -0.11945 -0.30798 -0.12616 -0.3092 -0.12894 C -0.31024 -0.13079 -0.3118 -0.13218 -0.31267 -0.13403 C -0.31336 -0.13565 -0.31388 -0.13727 -0.31423 -0.13912 C -0.31736 -0.15093 -0.31441 -0.1419 -0.31736 -0.15764 C -0.31788 -0.15973 -0.3184 -0.16112 -0.31909 -0.16274 C -0.31961 -0.16505 -0.31996 -0.16737 -0.32048 -0.16968 C -0.32152 -0.17315 -0.32257 -0.17639 -0.32361 -0.17987 C -0.32448 -0.18149 -0.325 -0.18311 -0.32552 -0.18496 C -0.32586 -0.18727 -0.32673 -0.18959 -0.32691 -0.19167 C -0.32777 -0.19468 -0.32795 -0.19769 -0.32864 -0.20024 C -0.32916 -0.20232 -0.32986 -0.20371 -0.33003 -0.20533 C -0.33107 -0.20787 -0.33073 -0.21042 -0.33177 -0.21227 C -0.33298 -0.21389 -0.33507 -0.21459 -0.33663 -0.21551 L -0.3526 -0.21389 L -0.35746 -0.19862 L -0.36215 -0.18311 C -0.36302 -0.18149 -0.36302 -0.17963 -0.36388 -0.17801 L -0.37343 -0.16621 C -0.37395 -0.16065 -0.3743 -0.15487 -0.375 -0.14931 C -0.37534 -0.14746 -0.37656 -0.14607 -0.37656 -0.14422 C -0.38003 -0.11459 -0.3743 -0.12871 -0.38125 -0.11343 C -0.38211 -0.10787 -0.38263 -0.10209 -0.38281 -0.09653 C -0.38402 -0.08866 -0.38402 -0.08079 -0.38454 -0.07269 C -0.38507 -0.06991 -0.38576 -0.06713 -0.38611 -0.06412 C -0.3868 -0.06112 -0.38715 -0.05718 -0.38784 -0.05394 C -0.38836 -0.05162 -0.38923 -0.04931 -0.38941 -0.04699 C -0.39027 -0.0426 -0.39027 -0.0382 -0.39097 -0.03357 C -0.39132 -0.03172 -0.39236 -0.03033 -0.39253 -0.02848 C -0.39357 -0.02385 -0.39392 -0.01783 -0.39566 -0.0132 C -0.39687 -0.01135 -0.39826 -0.00973 -0.39895 -0.00811 C -0.40052 -0.00926 -0.40277 -0.01019 -0.40382 -0.01135 C -0.40503 -0.01297 -0.40607 -0.01505 -0.40711 -0.01644 C -0.40885 -0.01875 -0.41041 -0.0213 -0.41198 -0.02338 C -0.41302 -0.02662 -0.41458 -0.0301 -0.4151 -0.03357 C -0.41684 -0.04607 -0.41614 -0.04051 -0.41823 -0.05047 C -0.41875 -0.05556 -0.41927 -0.06112 -0.41996 -0.06598 C -0.42274 -0.08588 -0.42204 -0.07709 -0.42482 -0.08959 C -0.42534 -0.0926 -0.42586 -0.09537 -0.42638 -0.09815 C -0.42691 -0.10487 -0.42725 -0.11181 -0.42795 -0.11852 C -0.42829 -0.12199 -0.42934 -0.12524 -0.42951 -0.12894 C -0.43003 -0.13704 -0.43038 -0.14468 -0.4309 -0.15255 C -0.43142 -0.15625 -0.43229 -0.15973 -0.43263 -0.16274 C -0.43576 -0.17987 -0.43437 -0.175 -0.43732 -0.18496 C -0.43819 -0.18889 -0.43836 -0.19283 -0.43888 -0.19699 C -0.43975 -0.2 -0.44027 -0.20278 -0.44079 -0.20533 C -0.44132 -0.21042 -0.44149 -0.21574 -0.44236 -0.22061 C -0.44305 -0.22662 -0.44427 -0.22755 -0.44566 -0.23264 C -0.44566 -0.23287 -0.44791 -0.24375 -0.44826 -0.24445 C -0.45121 -0.24746 -0.45451 -0.24908 -0.45798 -0.25116 L -0.46267 -0.25463 C -0.46423 -0.25579 -0.46562 -0.25741 -0.46736 -0.25811 L -0.47708 -0.26135 C -0.47864 -0.26204 -0.48038 -0.26297 -0.48194 -0.26297 L -0.49166 -0.26297 " pathEditMode="relative" rAng="0" ptsTypes="AAAAAAAAAAAAAAAAAAAAAAAAAAAAAAAAAAAAAAAAAAAAAAAAAAAAAAAAAAAAAAAAAAAAAAAAAAAAAAAAAAAAAAAAAAAAAAAAAAAAAAAAAAAAAAAAAAAAAAAAAAAAAAAAAAAAAAAAAAA">
                                      <p:cBhvr>
                                        <p:cTn id="6" dur="8500" fill="hold"/>
                                        <p:tgtEl>
                                          <p:spTgt spid="9"/>
                                        </p:tgtEl>
                                        <p:attrNameLst>
                                          <p:attrName>ppt_x</p:attrName>
                                          <p:attrName>ppt_y</p:attrName>
                                        </p:attrNameLst>
                                      </p:cBhvr>
                                      <p:rCtr x="-24583" y="-12731"/>
                                    </p:animMotion>
                                  </p:childTnLst>
                                </p:cTn>
                              </p:par>
                            </p:childTnLst>
                          </p:cTn>
                        </p:par>
                        <p:par>
                          <p:cTn id="7" fill="hold">
                            <p:stCondLst>
                              <p:cond delay="8500"/>
                            </p:stCondLst>
                            <p:childTnLst>
                              <p:par>
                                <p:cTn id="8" presetID="1" presetClass="mediacall" presetSubtype="0" fill="hold" nodeType="afterEffect">
                                  <p:stCondLst>
                                    <p:cond delay="0"/>
                                  </p:stCondLst>
                                  <p:childTnLst>
                                    <p:cmd type="call" cmd="playFrom(0.0)">
                                      <p:cBhvr>
                                        <p:cTn id="9" dur="8289"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7">
                <p:cTn id="10" fill="hold" display="0">
                  <p:stCondLst>
                    <p:cond delay="indefinite"/>
                  </p:stCondLst>
                  <p:endCondLst>
                    <p:cond evt="onStopAudio" delay="0">
                      <p:tgtEl>
                        <p:sldTgt/>
                      </p:tgtEl>
                    </p:cond>
                  </p:endCondLst>
                </p:cTn>
                <p:tgtEl>
                  <p:spTgt spid="2"/>
                </p:tgtEl>
              </p:cMediaNode>
            </p:audio>
            <p:seq concurrent="1" nextAc="seek">
              <p:cTn id="11" restart="whenNotActive" fill="hold" evtFilter="cancelBubble" nodeType="interactiveSeq">
                <p:stCondLst>
                  <p:cond evt="onClick" delay="0">
                    <p:tgtEl>
                      <p:spTgt spid="5"/>
                    </p:tgtEl>
                  </p:cond>
                </p:stCondLst>
                <p:endSync evt="end" delay="0">
                  <p:rtn val="all"/>
                </p:endSync>
                <p:childTnLst>
                  <p:par>
                    <p:cTn id="12" fill="hold">
                      <p:stCondLst>
                        <p:cond delay="0"/>
                      </p:stCondLst>
                      <p:childTnLst>
                        <p:par>
                          <p:cTn id="13" fill="hold">
                            <p:stCondLst>
                              <p:cond delay="0"/>
                            </p:stCondLst>
                            <p:childTnLst>
                              <p:par>
                                <p:cTn id="14" presetID="1" presetClass="mediacall" presetSubtype="0" fill="hold" nodeType="clickEffect">
                                  <p:stCondLst>
                                    <p:cond delay="0"/>
                                  </p:stCondLst>
                                  <p:childTnLst>
                                    <p:cmd type="call" cmd="playFrom(0.0)">
                                      <p:cBhvr>
                                        <p:cTn id="15" dur="8289" fill="hold"/>
                                        <p:tgtEl>
                                          <p:spTgt spid="5"/>
                                        </p:tgtEl>
                                      </p:cBhvr>
                                    </p:cmd>
                                  </p:childTnLst>
                                </p:cTn>
                              </p:par>
                            </p:childTnLst>
                          </p:cTn>
                        </p:par>
                      </p:childTnLst>
                    </p:cTn>
                  </p:par>
                </p:childTnLst>
              </p:cTn>
              <p:nextCondLst>
                <p:cond evt="onClick" delay="0">
                  <p:tgtEl>
                    <p:spTgt spid="5"/>
                  </p:tgtEl>
                </p:cond>
              </p:nextCondLst>
            </p:seq>
            <p:audio>
              <p:cMediaNode vol="80000">
                <p:cTn id="16" fill="hold" display="0">
                  <p:stCondLst>
                    <p:cond delay="indefinite"/>
                  </p:stCondLst>
                  <p:endCondLst>
                    <p:cond evt="onStopAudio" delay="0">
                      <p:tgtEl>
                        <p:sldTgt/>
                      </p:tgtEl>
                    </p:cond>
                  </p:endCondLst>
                </p:cTn>
                <p:tgtEl>
                  <p:spTgt spid="5"/>
                </p:tgtEl>
              </p:cMediaNode>
            </p:audio>
            <p:audio>
              <p:cMediaNode vol="80000">
                <p:cTn id="17" fill="hold" display="0">
                  <p:stCondLst>
                    <p:cond delay="indefinite"/>
                  </p:stCondLst>
                  <p:endCondLst>
                    <p:cond evt="onStopAudio" delay="0">
                      <p:tgtEl>
                        <p:sldTgt/>
                      </p:tgtEl>
                    </p:cond>
                  </p:endCondLst>
                </p:cTn>
                <p:tgtEl>
                  <p:spTgt spid="6"/>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p:cNvPicPr>
            <a:picLocks noChangeAspect="1" noChangeArrowheads="1"/>
          </p:cNvPicPr>
          <p:nvPr/>
        </p:nvPicPr>
        <p:blipFill rotWithShape="1">
          <a:blip r:embed="rId7">
            <a:extLst>
              <a:ext uri="{28A0092B-C50C-407E-A947-70E740481C1C}">
                <a14:useLocalDpi xmlns:a14="http://schemas.microsoft.com/office/drawing/2010/main" val="0"/>
              </a:ext>
            </a:extLst>
          </a:blip>
          <a:srcRect r="32257"/>
          <a:stretch/>
        </p:blipFill>
        <p:spPr bwMode="auto">
          <a:xfrm flipH="1">
            <a:off x="1836605" y="1990284"/>
            <a:ext cx="2352114" cy="46055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egnaposto contenuto 2"/>
          <p:cNvSpPr>
            <a:spLocks noGrp="1"/>
          </p:cNvSpPr>
          <p:nvPr>
            <p:ph sz="half" idx="1"/>
          </p:nvPr>
        </p:nvSpPr>
        <p:spPr>
          <a:xfrm>
            <a:off x="457200" y="404664"/>
            <a:ext cx="4038600" cy="5721499"/>
          </a:xfrm>
        </p:spPr>
        <p:txBody>
          <a:bodyPr>
            <a:normAutofit/>
          </a:bodyPr>
          <a:lstStyle/>
          <a:p>
            <a:pPr marL="0" indent="0">
              <a:lnSpc>
                <a:spcPct val="150000"/>
              </a:lnSpc>
              <a:buNone/>
            </a:pPr>
            <a:r>
              <a:rPr lang="it-IT" sz="2000" dirty="0"/>
              <a:t>NON POTENDO NEPPURE TOCCARLA DISSE «PAZIENZA NON E’ ANCORA MATURA</a:t>
            </a:r>
            <a:r>
              <a:rPr lang="it-IT" sz="2000" dirty="0" smtClean="0"/>
              <a:t>».</a:t>
            </a:r>
          </a:p>
          <a:p>
            <a:pPr marL="0" indent="0">
              <a:buNone/>
            </a:pPr>
            <a:endParaRPr lang="it-IT" dirty="0"/>
          </a:p>
          <a:p>
            <a:pPr marL="0" indent="0">
              <a:buNone/>
            </a:pPr>
            <a:endParaRPr lang="it-IT" dirty="0" smtClean="0"/>
          </a:p>
          <a:p>
            <a:pPr marL="0" indent="0">
              <a:buNone/>
            </a:pPr>
            <a:endParaRPr lang="it-IT" dirty="0"/>
          </a:p>
        </p:txBody>
      </p:sp>
      <p:sp>
        <p:nvSpPr>
          <p:cNvPr id="4" name="Segnaposto contenuto 3"/>
          <p:cNvSpPr>
            <a:spLocks noGrp="1"/>
          </p:cNvSpPr>
          <p:nvPr>
            <p:ph sz="half" idx="2"/>
          </p:nvPr>
        </p:nvSpPr>
        <p:spPr>
          <a:xfrm>
            <a:off x="4495800" y="404664"/>
            <a:ext cx="4540696" cy="6192688"/>
          </a:xfrm>
        </p:spPr>
        <p:txBody>
          <a:bodyPr>
            <a:normAutofit/>
          </a:bodyPr>
          <a:lstStyle/>
          <a:p>
            <a:pPr marL="0" indent="0">
              <a:buNone/>
            </a:pPr>
            <a:r>
              <a:rPr lang="it-IT" dirty="0" smtClean="0"/>
              <a:t>          </a:t>
            </a:r>
            <a:r>
              <a:rPr lang="it-IT" sz="2000" b="1" dirty="0" smtClean="0"/>
              <a:t>NON                      PRENDENDOLA</a:t>
            </a:r>
            <a:endParaRPr lang="it-IT" sz="2000" b="1" dirty="0"/>
          </a:p>
          <a:p>
            <a:pPr marL="0" indent="0">
              <a:buNone/>
            </a:pPr>
            <a:r>
              <a:rPr lang="it-IT" sz="2000" b="1" dirty="0"/>
              <a:t>                                         </a:t>
            </a:r>
            <a:endParaRPr lang="it-IT" sz="2000" b="1" dirty="0" smtClean="0"/>
          </a:p>
          <a:p>
            <a:pPr marL="0" indent="0">
              <a:buNone/>
            </a:pPr>
            <a:endParaRPr lang="it-IT" sz="2000" b="1" dirty="0"/>
          </a:p>
          <a:p>
            <a:pPr marL="0" indent="0">
              <a:buNone/>
            </a:pPr>
            <a:endParaRPr lang="it-IT" sz="2000" b="1" dirty="0" smtClean="0"/>
          </a:p>
          <a:p>
            <a:pPr marL="0" indent="0">
              <a:buNone/>
            </a:pPr>
            <a:r>
              <a:rPr lang="it-IT" sz="2000" b="1" dirty="0" smtClean="0"/>
              <a:t> </a:t>
            </a:r>
          </a:p>
          <a:p>
            <a:pPr marL="0" indent="0">
              <a:buNone/>
            </a:pPr>
            <a:r>
              <a:rPr lang="it-IT" sz="2000" b="1" dirty="0"/>
              <a:t> </a:t>
            </a:r>
            <a:r>
              <a:rPr lang="it-IT" sz="2000" b="1" dirty="0" smtClean="0"/>
              <a:t>  	                DISSE</a:t>
            </a:r>
          </a:p>
          <a:p>
            <a:pPr marL="0" indent="0">
              <a:buNone/>
            </a:pPr>
            <a:endParaRPr lang="it-IT" sz="2000" b="1" dirty="0"/>
          </a:p>
          <a:p>
            <a:pPr marL="0" indent="0">
              <a:buNone/>
            </a:pPr>
            <a:endParaRPr lang="it-IT" sz="2000" b="1" dirty="0"/>
          </a:p>
          <a:p>
            <a:pPr marL="0" indent="0">
              <a:buNone/>
            </a:pPr>
            <a:endParaRPr lang="it-IT" sz="2000" b="1" dirty="0" smtClean="0"/>
          </a:p>
          <a:p>
            <a:pPr marL="0" indent="0">
              <a:buNone/>
            </a:pPr>
            <a:endParaRPr lang="it-IT" sz="2000" b="1" dirty="0" smtClean="0"/>
          </a:p>
          <a:p>
            <a:pPr marL="0" indent="0">
              <a:buNone/>
            </a:pPr>
            <a:r>
              <a:rPr lang="it-IT" sz="2000" b="1" dirty="0" smtClean="0"/>
              <a:t>              PAZIENZA        </a:t>
            </a:r>
            <a:r>
              <a:rPr lang="it-IT" sz="2000" b="1" dirty="0"/>
              <a:t>E</a:t>
            </a:r>
            <a:r>
              <a:rPr lang="it-IT" sz="2000" b="1" dirty="0" smtClean="0"/>
              <a:t>’        </a:t>
            </a:r>
            <a:r>
              <a:rPr lang="it-IT" sz="2000" b="1" dirty="0"/>
              <a:t>ACERBA!</a:t>
            </a:r>
          </a:p>
          <a:p>
            <a:pPr marL="0" indent="0">
              <a:buNone/>
            </a:pPr>
            <a:endParaRPr lang="it-IT" sz="2000" b="1" dirty="0"/>
          </a:p>
        </p:txBody>
      </p:sp>
      <p:pic>
        <p:nvPicPr>
          <p:cNvPr id="10" name="Immagine 9"/>
          <p:cNvPicPr>
            <a:picLocks noChangeAspect="1"/>
          </p:cNvPicPr>
          <p:nvPr/>
        </p:nvPicPr>
        <p:blipFill>
          <a:blip r:embed="rId8"/>
          <a:stretch>
            <a:fillRect/>
          </a:stretch>
        </p:blipFill>
        <p:spPr>
          <a:xfrm>
            <a:off x="5221580" y="998240"/>
            <a:ext cx="1150620" cy="990600"/>
          </a:xfrm>
          <a:prstGeom prst="rect">
            <a:avLst/>
          </a:prstGeom>
        </p:spPr>
      </p:pic>
      <p:pic>
        <p:nvPicPr>
          <p:cNvPr id="11" name="Immagine 10"/>
          <p:cNvPicPr>
            <a:picLocks noChangeAspect="1"/>
          </p:cNvPicPr>
          <p:nvPr/>
        </p:nvPicPr>
        <p:blipFill>
          <a:blip r:embed="rId9"/>
          <a:stretch>
            <a:fillRect/>
          </a:stretch>
        </p:blipFill>
        <p:spPr>
          <a:xfrm>
            <a:off x="7405060" y="980730"/>
            <a:ext cx="1127380" cy="972000"/>
          </a:xfrm>
          <a:prstGeom prst="rect">
            <a:avLst/>
          </a:prstGeom>
        </p:spPr>
      </p:pic>
      <p:pic>
        <p:nvPicPr>
          <p:cNvPr id="12" name="Immagine 11"/>
          <p:cNvPicPr>
            <a:picLocks noChangeAspect="1"/>
          </p:cNvPicPr>
          <p:nvPr/>
        </p:nvPicPr>
        <p:blipFill>
          <a:blip r:embed="rId10"/>
          <a:stretch>
            <a:fillRect/>
          </a:stretch>
        </p:blipFill>
        <p:spPr>
          <a:xfrm>
            <a:off x="6156176" y="2852936"/>
            <a:ext cx="1150620" cy="990600"/>
          </a:xfrm>
          <a:prstGeom prst="rect">
            <a:avLst/>
          </a:prstGeom>
        </p:spPr>
      </p:pic>
      <p:pic>
        <p:nvPicPr>
          <p:cNvPr id="13" name="Immagine 12"/>
          <p:cNvPicPr>
            <a:picLocks noChangeAspect="1"/>
          </p:cNvPicPr>
          <p:nvPr/>
        </p:nvPicPr>
        <p:blipFill>
          <a:blip r:embed="rId11"/>
          <a:stretch>
            <a:fillRect/>
          </a:stretch>
        </p:blipFill>
        <p:spPr>
          <a:xfrm>
            <a:off x="5256108" y="4764436"/>
            <a:ext cx="1146655" cy="972000"/>
          </a:xfrm>
          <a:prstGeom prst="rect">
            <a:avLst/>
          </a:prstGeom>
        </p:spPr>
      </p:pic>
      <p:pic>
        <p:nvPicPr>
          <p:cNvPr id="14" name="Immagine 13"/>
          <p:cNvPicPr>
            <a:picLocks noChangeAspect="1"/>
          </p:cNvPicPr>
          <p:nvPr/>
        </p:nvPicPr>
        <p:blipFill>
          <a:blip r:embed="rId12"/>
          <a:stretch>
            <a:fillRect/>
          </a:stretch>
        </p:blipFill>
        <p:spPr>
          <a:xfrm>
            <a:off x="7393440" y="4764436"/>
            <a:ext cx="1150620" cy="990600"/>
          </a:xfrm>
          <a:prstGeom prst="rect">
            <a:avLst/>
          </a:prstGeom>
        </p:spPr>
      </p:pic>
      <p:cxnSp>
        <p:nvCxnSpPr>
          <p:cNvPr id="15" name="Connettore 1 14"/>
          <p:cNvCxnSpPr/>
          <p:nvPr/>
        </p:nvCxnSpPr>
        <p:spPr>
          <a:xfrm>
            <a:off x="4574691" y="0"/>
            <a:ext cx="48834" cy="6858000"/>
          </a:xfrm>
          <a:prstGeom prst="line">
            <a:avLst/>
          </a:prstGeom>
        </p:spPr>
        <p:style>
          <a:lnRef idx="3">
            <a:schemeClr val="accent6"/>
          </a:lnRef>
          <a:fillRef idx="0">
            <a:schemeClr val="accent6"/>
          </a:fillRef>
          <a:effectRef idx="2">
            <a:schemeClr val="accent6"/>
          </a:effectRef>
          <a:fontRef idx="minor">
            <a:schemeClr val="tx1"/>
          </a:fontRef>
        </p:style>
      </p:cxnSp>
      <p:pic>
        <p:nvPicPr>
          <p:cNvPr id="16" name="Picture 6"/>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920241" y="5304446"/>
            <a:ext cx="1765279" cy="1553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flipH="1">
            <a:off x="457200" y="1988840"/>
            <a:ext cx="2320663" cy="4608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Voce 002">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5"/>
          <a:stretch>
            <a:fillRect/>
          </a:stretch>
        </p:blipFill>
        <p:spPr>
          <a:xfrm>
            <a:off x="4267200" y="3124200"/>
            <a:ext cx="609600" cy="609600"/>
          </a:xfrm>
          <a:prstGeom prst="rect">
            <a:avLst/>
          </a:prstGeom>
        </p:spPr>
      </p:pic>
      <p:pic>
        <p:nvPicPr>
          <p:cNvPr id="17" name="Voce 007">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15"/>
          <a:stretch>
            <a:fillRect/>
          </a:stretch>
        </p:blipFill>
        <p:spPr>
          <a:xfrm>
            <a:off x="4267200" y="3124200"/>
            <a:ext cx="609600" cy="609600"/>
          </a:xfrm>
          <a:prstGeom prst="rect">
            <a:avLst/>
          </a:prstGeom>
        </p:spPr>
      </p:pic>
    </p:spTree>
    <p:custDataLst>
      <p:tags r:id="rId1"/>
    </p:custDataLst>
    <p:extLst>
      <p:ext uri="{BB962C8B-B14F-4D97-AF65-F5344CB8AC3E}">
        <p14:creationId xmlns:p14="http://schemas.microsoft.com/office/powerpoint/2010/main" val="4216151048"/>
      </p:ext>
    </p:extLst>
  </p:cSld>
  <p:clrMapOvr>
    <a:masterClrMapping/>
  </p:clrMapOvr>
  <mc:AlternateContent xmlns:mc="http://schemas.openxmlformats.org/markup-compatibility/2006">
    <mc:Choice xmlns:p14="http://schemas.microsoft.com/office/powerpoint/2010/main" Requires="p14">
      <p:transition spd="slow" p14:dur="2000" advTm="9811"/>
    </mc:Choice>
    <mc:Fallback>
      <p:transition spd="slow" advTm="98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withEffect">
                                  <p:stCondLst>
                                    <p:cond delay="0"/>
                                  </p:stCondLst>
                                  <p:childTnLst>
                                    <p:animMotion origin="layout" path="M -3.61111E-6 -4.07407E-6 C -0.00312 -0.01805 0.0007 -0.00231 -0.00486 -0.01481 C -0.00555 -0.01666 -0.00538 -0.01898 -0.00659 -0.02037 C -0.00781 -0.02222 -0.00972 -0.02291 -0.01145 -0.02407 C -0.0118 -0.02592 -0.0118 -0.02847 -0.01302 -0.02963 C -0.0184 -0.03611 -0.02135 -0.03657 -0.0276 -0.03888 C -0.02951 -0.03842 -0.03211 -0.03865 -0.03402 -0.03703 C -0.03524 -0.03588 -0.03454 -0.03333 -0.03559 -0.03148 C -0.03802 -0.02731 -0.04166 -0.025 -0.04531 -0.02222 C -0.04566 -0.02037 -0.04774 -0.0118 -0.05017 -0.01111 C -0.05312 -0.01041 -0.05659 -0.0125 -0.05989 -0.01296 C -0.06145 -0.01435 -0.06354 -0.01504 -0.06458 -0.01666 C -0.06562 -0.01828 -0.06545 -0.0206 -0.06632 -0.02222 C -0.06701 -0.0243 -0.06857 -0.02592 -0.06944 -0.02777 C -0.07621 -0.04328 -0.0651 -0.02314 -0.0743 -0.03888 C -0.07968 -0.03842 -0.08507 -0.03819 -0.09045 -0.03703 C -0.09218 -0.0368 -0.09392 -0.03657 -0.09531 -0.03518 C -0.0967 -0.03379 -0.09757 -0.03171 -0.09861 -0.02963 C -0.09965 -0.02708 -0.10121 -0.01921 -0.10173 -0.01666 C -0.10503 -0.02245 -0.10538 -0.02453 -0.11145 -0.02777 C -0.11336 -0.02893 -0.11579 -0.02893 -0.11788 -0.02963 C -0.12014 -0.03078 -0.12222 -0.03217 -0.12448 -0.03333 C -0.12534 -0.03518 -0.12604 -0.0375 -0.1276 -0.03888 C -0.12882 -0.04027 -0.13073 -0.04074 -0.13246 -0.04074 C -0.13941 -0.04074 -0.14635 -0.03958 -0.15347 -0.03888 C -0.15451 -0.03518 -0.15382 -0.03009 -0.15677 -0.02777 L -0.16632 -0.02037 C -0.17934 -0.02291 -0.17482 -0.01875 -0.17934 -0.03333 L -0.17934 -0.0331 C -0.1809 -0.03472 -0.18229 -0.03634 -0.1842 -0.03703 C -0.18715 -0.03865 -0.19375 -0.04074 -0.19375 -0.04051 C -0.20104 -0.05763 -0.19618 -0.05254 -0.2052 -0.05926 C -0.20781 -0.05879 -0.21059 -0.05856 -0.21319 -0.0574 C -0.2151 -0.05671 -0.21649 -0.05532 -0.21805 -0.0537 C -0.22152 -0.05023 -0.22517 -0.04699 -0.22777 -0.04259 C -0.23073 -0.03726 -0.23125 -0.03611 -0.23576 -0.03148 C -0.23715 -0.03009 -0.23906 -0.02939 -0.24062 -0.02777 C -0.24218 -0.02615 -0.2434 -0.02384 -0.24548 -0.02222 C -0.24687 -0.02129 -0.24878 -0.02129 -0.25034 -0.02037 C -0.25191 -0.01944 -0.25364 -0.01805 -0.2552 -0.01666 C -0.25677 -0.01805 -0.25885 -0.01875 -0.26007 -0.02037 C -0.26111 -0.02199 -0.26041 -0.02476 -0.26163 -0.02592 C -0.26423 -0.02916 -0.26805 -0.03101 -0.27135 -0.03333 L -0.27621 -0.03703 C -0.27743 -0.04166 -0.27777 -0.04467 -0.28107 -0.04814 C -0.28229 -0.04976 -0.2842 -0.05069 -0.28593 -0.05185 C -0.29114 -0.05138 -0.29687 -0.05231 -0.30208 -0.05 C -0.30364 -0.04953 -0.30295 -0.04652 -0.30364 -0.04444 C -0.30434 -0.04097 -0.30503 -0.03402 -0.3085 -0.03148 C -0.31128 -0.02963 -0.31823 -0.02777 -0.31823 -0.02754 C -0.32135 -0.02847 -0.325 -0.02777 -0.32777 -0.02963 C -0.32916 -0.03078 -0.32812 -0.03426 -0.32951 -0.03518 C -0.33211 -0.0375 -0.33593 -0.03773 -0.33906 -0.03888 C -0.34757 -0.04213 -0.34218 -0.04051 -0.3552 -0.04259 C -0.35885 -0.04213 -0.36302 -0.04259 -0.36666 -0.04074 C -0.37204 -0.03842 -0.3717 -0.0331 -0.37309 -0.02777 C -0.37343 -0.02592 -0.37343 -0.02361 -0.37465 -0.02222 C -0.37552 -0.02152 -0.38576 -0.01875 -0.38593 -0.01851 C -0.38854 -0.01921 -0.39184 -0.01875 -0.39409 -0.02037 C -0.39583 -0.02199 -0.396 -0.02546 -0.39722 -0.02777 C -0.39826 -0.02986 -0.39913 -0.03194 -0.40052 -0.03333 C -0.40347 -0.03703 -0.40607 -0.0375 -0.41024 -0.03888 C -0.41198 -0.04513 -0.41232 -0.0493 -0.41823 -0.0537 C -0.421 -0.05601 -0.42795 -0.0574 -0.42795 -0.05717 C -0.43003 -0.05694 -0.43264 -0.05717 -0.43437 -0.05555 C -0.43593 -0.05439 -0.43663 -0.05208 -0.43767 -0.05 C -0.43889 -0.04722 -0.4401 -0.03981 -0.44079 -0.03703 C -0.44132 -0.03518 -0.44132 -0.03287 -0.44253 -0.03148 C -0.44375 -0.03032 -0.44566 -0.03032 -0.44739 -0.02963 C -0.45052 -0.02407 -0.45139 -0.02338 -0.45382 -0.01666 C -0.45434 -0.01504 -0.45486 -0.01296 -0.45538 -0.01111 C -0.45902 -0.0118 -0.46284 -0.01226 -0.46666 -0.01296 C -0.46823 -0.01342 -0.47014 -0.01365 -0.47152 -0.01481 C -0.47291 -0.01643 -0.47361 -0.01851 -0.47482 -0.02037 C -0.47517 -0.02546 -0.47448 -0.03078 -0.47639 -0.03518 C -0.47691 -0.03703 -0.47934 -0.03703 -0.48125 -0.03703 C -0.48507 -0.03703 -0.48871 -0.03588 -0.49253 -0.03518 C -0.49409 -0.03472 -0.49635 -0.03495 -0.49739 -0.03333 C -0.50503 -0.02106 -0.49583 -0.0243 -0.50538 -0.01666 C -0.5085 -0.01435 -0.52048 -0.01319 -0.52152 -0.01296 C -0.52673 -0.01388 -0.5375 -0.01504 -0.54236 -0.01851 L -0.54705 -0.02222 C -0.54843 -0.02731 -0.55086 -0.0375 -0.55503 -0.03888 C -0.5618 -0.04166 -0.5585 -0.03981 -0.56475 -0.04444 C -0.56701 -0.04814 -0.56909 -0.05208 -0.57118 -0.05555 C -0.57291 -0.0581 -0.57465 -0.06041 -0.57604 -0.06296 C -0.57639 -0.06365 -0.57604 -0.06435 -0.57604 -0.06481 " pathEditMode="relative" rAng="0" ptsTypes="AAAAAAAAAAAAAAAAAAAAAAAAAAAAAAAAAAAAAAAAAAAAAAAAAAAAAAAAAAAAAAAAAAAAAAAAAAAAAAAAAAAAAAA">
                                      <p:cBhvr>
                                        <p:cTn id="6" dur="9750" fill="hold"/>
                                        <p:tgtEl>
                                          <p:spTgt spid="16"/>
                                        </p:tgtEl>
                                        <p:attrNameLst>
                                          <p:attrName>ppt_x</p:attrName>
                                          <p:attrName>ppt_y</p:attrName>
                                        </p:attrNameLst>
                                      </p:cBhvr>
                                      <p:rCtr x="-28819" y="-3241"/>
                                    </p:animMotion>
                                  </p:childTnLst>
                                </p:cTn>
                              </p:par>
                            </p:childTnLst>
                          </p:cTn>
                        </p:par>
                        <p:par>
                          <p:cTn id="7" fill="hold">
                            <p:stCondLst>
                              <p:cond delay="9750"/>
                            </p:stCondLst>
                            <p:childTnLst>
                              <p:par>
                                <p:cTn id="8" presetID="1" presetClass="mediacall" presetSubtype="0" fill="hold" nodeType="afterEffect">
                                  <p:stCondLst>
                                    <p:cond delay="0"/>
                                  </p:stCondLst>
                                  <p:childTnLst>
                                    <p:cmd type="call" cmd="playFrom(0.0)">
                                      <p:cBhvr>
                                        <p:cTn id="9" dur="9543"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0" fill="hold" display="0">
                  <p:stCondLst>
                    <p:cond delay="indefinite"/>
                  </p:stCondLst>
                  <p:endCondLst>
                    <p:cond evt="onStopAudio" delay="0">
                      <p:tgtEl>
                        <p:sldTgt/>
                      </p:tgtEl>
                    </p:cond>
                  </p:endCondLst>
                </p:cTn>
                <p:tgtEl>
                  <p:spTgt spid="2"/>
                </p:tgtEl>
              </p:cMediaNode>
            </p:audio>
            <p:audio>
              <p:cMediaNode vol="80000">
                <p:cTn id="11" fill="hold" display="0">
                  <p:stCondLst>
                    <p:cond delay="indefinite"/>
                  </p:stCondLst>
                  <p:endCondLst>
                    <p:cond evt="onStopAudio" delay="0">
                      <p:tgtEl>
                        <p:sldTgt/>
                      </p:tgtEl>
                    </p:cond>
                  </p:endCondLst>
                </p:cTn>
                <p:tgtEl>
                  <p:spTgt spid="17"/>
                </p:tgtEl>
              </p:cMediaNode>
            </p:audio>
          </p:childTnLst>
        </p:cTn>
      </p:par>
    </p:tnLst>
  </p:timing>
  <p:extLst>
    <p:ext uri="{E180D4A7-C9FB-4DFB-919C-405C955672EB}">
      <p14:showEvtLst xmlns:p14="http://schemas.microsoft.com/office/powerpoint/2010/main">
        <p14:playEvt time="1" objId="5"/>
        <p14:playEvt time="9784" objId="5"/>
      </p14:showEvtLst>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dirty="0" smtClean="0"/>
              <a:t/>
            </a:r>
            <a:br>
              <a:rPr lang="it-IT" dirty="0" smtClean="0"/>
            </a:br>
            <a:r>
              <a:rPr lang="it-IT" dirty="0" smtClean="0"/>
              <a:t>LABORATORIO T.I.C</a:t>
            </a:r>
            <a:br>
              <a:rPr lang="it-IT" dirty="0" smtClean="0"/>
            </a:br>
            <a:endParaRPr lang="it-IT" dirty="0"/>
          </a:p>
        </p:txBody>
      </p:sp>
      <p:sp>
        <p:nvSpPr>
          <p:cNvPr id="3" name="Segnaposto contenuto 2"/>
          <p:cNvSpPr>
            <a:spLocks noGrp="1"/>
          </p:cNvSpPr>
          <p:nvPr>
            <p:ph idx="1"/>
          </p:nvPr>
        </p:nvSpPr>
        <p:spPr>
          <a:xfrm>
            <a:off x="611560" y="1268760"/>
            <a:ext cx="8229600" cy="4525963"/>
          </a:xfrm>
        </p:spPr>
        <p:txBody>
          <a:bodyPr/>
          <a:lstStyle/>
          <a:p>
            <a:pPr marL="0" indent="0" algn="ctr">
              <a:buNone/>
            </a:pPr>
            <a:endParaRPr lang="it-IT" dirty="0" smtClean="0"/>
          </a:p>
          <a:p>
            <a:pPr marL="0" indent="0" algn="ctr">
              <a:buNone/>
            </a:pPr>
            <a:endParaRPr lang="it-IT" dirty="0"/>
          </a:p>
          <a:p>
            <a:pPr marL="0" indent="0" algn="ctr">
              <a:buNone/>
            </a:pPr>
            <a:r>
              <a:rPr lang="it-IT" dirty="0" smtClean="0"/>
              <a:t>                       Lavoro eseguito da:</a:t>
            </a:r>
          </a:p>
          <a:p>
            <a:pPr marL="0" indent="0" algn="ctr">
              <a:buNone/>
            </a:pPr>
            <a:r>
              <a:rPr lang="it-IT" dirty="0" smtClean="0"/>
              <a:t>                 Patrizia Beltrami</a:t>
            </a:r>
          </a:p>
          <a:p>
            <a:pPr marL="0" indent="0" algn="ctr">
              <a:buNone/>
            </a:pPr>
            <a:r>
              <a:rPr lang="it-IT" dirty="0" smtClean="0"/>
              <a:t>               Scuola Infanzia</a:t>
            </a:r>
          </a:p>
        </p:txBody>
      </p:sp>
      <p:pic>
        <p:nvPicPr>
          <p:cNvPr id="4" name="Immagine 3"/>
          <p:cNvPicPr>
            <a:picLocks noChangeAspect="1"/>
          </p:cNvPicPr>
          <p:nvPr/>
        </p:nvPicPr>
        <p:blipFill>
          <a:blip r:embed="rId3"/>
          <a:stretch>
            <a:fillRect/>
          </a:stretch>
        </p:blipFill>
        <p:spPr>
          <a:xfrm>
            <a:off x="5731512" y="3861048"/>
            <a:ext cx="3097036" cy="2725148"/>
          </a:xfrm>
          <a:prstGeom prst="rect">
            <a:avLst/>
          </a:prstGeom>
        </p:spPr>
      </p:pic>
      <p:pic>
        <p:nvPicPr>
          <p:cNvPr id="5" name="Immagine 4"/>
          <p:cNvPicPr>
            <a:picLocks noChangeAspect="1"/>
          </p:cNvPicPr>
          <p:nvPr/>
        </p:nvPicPr>
        <p:blipFill>
          <a:blip r:embed="rId4"/>
          <a:stretch>
            <a:fillRect/>
          </a:stretch>
        </p:blipFill>
        <p:spPr>
          <a:xfrm>
            <a:off x="285399" y="828626"/>
            <a:ext cx="4286601" cy="5183961"/>
          </a:xfrm>
          <a:prstGeom prst="rect">
            <a:avLst/>
          </a:prstGeom>
        </p:spPr>
      </p:pic>
    </p:spTree>
    <p:custDataLst>
      <p:tags r:id="rId1"/>
    </p:custDataLst>
    <p:extLst>
      <p:ext uri="{BB962C8B-B14F-4D97-AF65-F5344CB8AC3E}">
        <p14:creationId xmlns:p14="http://schemas.microsoft.com/office/powerpoint/2010/main" val="3897433553"/>
      </p:ext>
    </p:extLst>
  </p:cSld>
  <p:clrMapOvr>
    <a:masterClrMapping/>
  </p:clrMapOvr>
  <p:transition advClick="0" advTm="12801">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3.6"/>
</p:tagLst>
</file>

<file path=ppt/tags/tag2.xml><?xml version="1.0" encoding="utf-8"?>
<p:tagLst xmlns:a="http://schemas.openxmlformats.org/drawingml/2006/main" xmlns:r="http://schemas.openxmlformats.org/officeDocument/2006/relationships" xmlns:p="http://schemas.openxmlformats.org/presentationml/2006/main">
  <p:tag name="TIMING" val="|4.8"/>
</p:tagLst>
</file>

<file path=ppt/tags/tag3.xml><?xml version="1.0" encoding="utf-8"?>
<p:tagLst xmlns:a="http://schemas.openxmlformats.org/drawingml/2006/main" xmlns:r="http://schemas.openxmlformats.org/officeDocument/2006/relationships" xmlns:p="http://schemas.openxmlformats.org/presentationml/2006/main">
  <p:tag name="TIMING" val="|9.2"/>
</p:tagLst>
</file>

<file path=ppt/tags/tag4.xml><?xml version="1.0" encoding="utf-8"?>
<p:tagLst xmlns:a="http://schemas.openxmlformats.org/drawingml/2006/main" xmlns:r="http://schemas.openxmlformats.org/officeDocument/2006/relationships" xmlns:p="http://schemas.openxmlformats.org/presentationml/2006/main">
  <p:tag name="TIMING" val="|7.9"/>
</p:tagLst>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616</TotalTime>
  <Words>83</Words>
  <Application>Microsoft Office PowerPoint</Application>
  <PresentationFormat>Presentazione su schermo (4:3)</PresentationFormat>
  <Paragraphs>45</Paragraphs>
  <Slides>6</Slides>
  <Notes>1</Notes>
  <HiddenSlides>0</HiddenSlides>
  <MMClips>13</MMClips>
  <ScaleCrop>false</ScaleCrop>
  <HeadingPairs>
    <vt:vector size="8" baseType="variant">
      <vt:variant>
        <vt:lpstr>Caratteri utilizzati</vt:lpstr>
      </vt:variant>
      <vt:variant>
        <vt:i4>2</vt:i4>
      </vt:variant>
      <vt:variant>
        <vt:lpstr>Tema</vt:lpstr>
      </vt:variant>
      <vt:variant>
        <vt:i4>1</vt:i4>
      </vt:variant>
      <vt:variant>
        <vt:lpstr>Titoli diapositive</vt:lpstr>
      </vt:variant>
      <vt:variant>
        <vt:i4>6</vt:i4>
      </vt:variant>
      <vt:variant>
        <vt:lpstr>Presentazioni personalizzate</vt:lpstr>
      </vt:variant>
      <vt:variant>
        <vt:i4>2</vt:i4>
      </vt:variant>
    </vt:vector>
  </HeadingPairs>
  <TitlesOfParts>
    <vt:vector size="11" baseType="lpstr">
      <vt:lpstr>Arial</vt:lpstr>
      <vt:lpstr>Calibri</vt:lpstr>
      <vt:lpstr>Tema di Office</vt:lpstr>
      <vt:lpstr>   LABORATORIO T.I.C       ELABORATO MULTIMEDIALE Questo semplice prodotto è frutto del percorso fatto nei laboratori T.I.C svolti durante il «corso di specializzazione per l’attività di sostegno gli alunni con disabilità». Tra le numerose proposte ho scelto la creazione di un «libro parlante» supportato da  simboli di CAA ( comunicazione alternativa aumentativa) che rende possibile includere suoni e sintesi vocali per consentirne l’accesso anche a coloro che  hanno difficoltà di lettura. I bambini possono, inoltre, collaborare nella creazione dei  propri libri parlanti, e ciò rappresenta, soprattutto per coloro che hanno difficoltà di apprendimento,  un’ottima opportunità di sviluppo della loro immaginazione e capacità di scrittura creativa. Tale strumento può essere utile anche a coloro che hanno difficoltà a comprendere la nostra lingua in quanto arrivati da poco nel nostro Paese. Nella Scuola dell’Infanzia il momento del racconto è un’occasione di riflessione comune, un momento di crescita, di sogno e di immaginazione che grazie anche a questa modalità può essere condiviso da tutti.   </vt:lpstr>
      <vt:lpstr>    LA VOLPE  E  L’UVA</vt:lpstr>
      <vt:lpstr>Presentazione standard di PowerPoint</vt:lpstr>
      <vt:lpstr>Presentazione standard di PowerPoint</vt:lpstr>
      <vt:lpstr>Presentazione standard di PowerPoint</vt:lpstr>
      <vt:lpstr> LABORATORIO T.I.C </vt:lpstr>
      <vt:lpstr>Presentazione personalizzata 1</vt:lpstr>
      <vt:lpstr>Copia di Presentazione personalizzata 1</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 Volpe e l’Uva</dc:title>
  <dc:creator>Utente</dc:creator>
  <cp:lastModifiedBy>Patrizia Beltrami</cp:lastModifiedBy>
  <cp:revision>67</cp:revision>
  <dcterms:created xsi:type="dcterms:W3CDTF">2014-07-23T12:47:25Z</dcterms:created>
  <dcterms:modified xsi:type="dcterms:W3CDTF">2014-10-22T20:06:23Z</dcterms:modified>
</cp:coreProperties>
</file>