
<file path=[Content_Types].xml><?xml version="1.0" encoding="utf-8"?>
<Types xmlns="http://schemas.openxmlformats.org/package/2006/content-types">
  <Default Extension="bin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8"/>
  </p:notesMasterIdLst>
  <p:sldIdLst>
    <p:sldId id="256" r:id="rId2"/>
    <p:sldId id="262" r:id="rId3"/>
    <p:sldId id="286" r:id="rId4"/>
    <p:sldId id="264" r:id="rId5"/>
    <p:sldId id="265" r:id="rId6"/>
    <p:sldId id="287" r:id="rId7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1CE5F1-7C14-45A9-BF0A-92ED5965D24F}" type="datetimeFigureOut">
              <a:rPr lang="it-IT" smtClean="0"/>
              <a:t>28/12/2016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087A01-EA21-47F2-B44B-479ADE9A52B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338305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5028 w 6027"/>
                <a:gd name="T1" fmla="*/ 201 h 2296"/>
                <a:gd name="T2" fmla="*/ 0 w 6027"/>
                <a:gd name="T3" fmla="*/ 201 h 2296"/>
                <a:gd name="T4" fmla="*/ 0 w 6027"/>
                <a:gd name="T5" fmla="*/ 0 h 2296"/>
                <a:gd name="T6" fmla="*/ 5028 w 6027"/>
                <a:gd name="T7" fmla="*/ 0 h 2296"/>
                <a:gd name="T8" fmla="*/ 5028 w 6027"/>
                <a:gd name="T9" fmla="*/ 201 h 2296"/>
                <a:gd name="T10" fmla="*/ 5028 w 6027"/>
                <a:gd name="T11" fmla="*/ 20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endParaRPr lang="en-US" altLang="it-IT" sz="1800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>
                <a:gd name="T0" fmla="*/ 6027 w 6027"/>
                <a:gd name="T1" fmla="*/ 2296 h 2296"/>
                <a:gd name="T2" fmla="*/ 0 w 6027"/>
                <a:gd name="T3" fmla="*/ 2296 h 2296"/>
                <a:gd name="T4" fmla="*/ 0 w 6027"/>
                <a:gd name="T5" fmla="*/ 0 h 2296"/>
                <a:gd name="T6" fmla="*/ 6027 w 6027"/>
                <a:gd name="T7" fmla="*/ 0 h 2296"/>
                <a:gd name="T8" fmla="*/ 6027 w 6027"/>
                <a:gd name="T9" fmla="*/ 2296 h 2296"/>
                <a:gd name="T10" fmla="*/ 6027 w 6027"/>
                <a:gd name="T11" fmla="*/ 2296 h 2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it-IT" altLang="it-IT" sz="1800"/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>
              <a:gd name="T0" fmla="*/ 2147483646 w 5748"/>
              <a:gd name="T1" fmla="*/ 2147483646 h 246"/>
              <a:gd name="T2" fmla="*/ 0 w 5748"/>
              <a:gd name="T3" fmla="*/ 2147483646 h 246"/>
              <a:gd name="T4" fmla="*/ 0 w 5748"/>
              <a:gd name="T5" fmla="*/ 0 h 246"/>
              <a:gd name="T6" fmla="*/ 2147483646 w 5748"/>
              <a:gd name="T7" fmla="*/ 0 h 246"/>
              <a:gd name="T8" fmla="*/ 2147483646 w 5748"/>
              <a:gd name="T9" fmla="*/ 2147483646 h 246"/>
              <a:gd name="T10" fmla="*/ 2147483646 w 5748"/>
              <a:gd name="T11" fmla="*/ 2147483646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it-IT" sz="1800"/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>
                <a:gd name="T0" fmla="*/ 3132 w 3240"/>
                <a:gd name="T1" fmla="*/ 469 h 536"/>
                <a:gd name="T2" fmla="*/ 2995 w 3240"/>
                <a:gd name="T3" fmla="*/ 395 h 536"/>
                <a:gd name="T4" fmla="*/ 2911 w 3240"/>
                <a:gd name="T5" fmla="*/ 375 h 536"/>
                <a:gd name="T6" fmla="*/ 2678 w 3240"/>
                <a:gd name="T7" fmla="*/ 228 h 536"/>
                <a:gd name="T8" fmla="*/ 2553 w 3240"/>
                <a:gd name="T9" fmla="*/ 74 h 536"/>
                <a:gd name="T10" fmla="*/ 2457 w 3240"/>
                <a:gd name="T11" fmla="*/ 7 h 536"/>
                <a:gd name="T12" fmla="*/ 2403 w 3240"/>
                <a:gd name="T13" fmla="*/ 47 h 536"/>
                <a:gd name="T14" fmla="*/ 2289 w 3240"/>
                <a:gd name="T15" fmla="*/ 74 h 536"/>
                <a:gd name="T16" fmla="*/ 2134 w 3240"/>
                <a:gd name="T17" fmla="*/ 74 h 536"/>
                <a:gd name="T18" fmla="*/ 2044 w 3240"/>
                <a:gd name="T19" fmla="*/ 128 h 536"/>
                <a:gd name="T20" fmla="*/ 1775 w 3240"/>
                <a:gd name="T21" fmla="*/ 222 h 536"/>
                <a:gd name="T22" fmla="*/ 1602 w 3240"/>
                <a:gd name="T23" fmla="*/ 181 h 536"/>
                <a:gd name="T24" fmla="*/ 1560 w 3240"/>
                <a:gd name="T25" fmla="*/ 101 h 536"/>
                <a:gd name="T26" fmla="*/ 1542 w 3240"/>
                <a:gd name="T27" fmla="*/ 87 h 536"/>
                <a:gd name="T28" fmla="*/ 1446 w 3240"/>
                <a:gd name="T29" fmla="*/ 60 h 536"/>
                <a:gd name="T30" fmla="*/ 1375 w 3240"/>
                <a:gd name="T31" fmla="*/ 74 h 536"/>
                <a:gd name="T32" fmla="*/ 1309 w 3240"/>
                <a:gd name="T33" fmla="*/ 87 h 536"/>
                <a:gd name="T34" fmla="*/ 1243 w 3240"/>
                <a:gd name="T35" fmla="*/ 13 h 536"/>
                <a:gd name="T36" fmla="*/ 1225 w 3240"/>
                <a:gd name="T37" fmla="*/ 0 h 536"/>
                <a:gd name="T38" fmla="*/ 1189 w 3240"/>
                <a:gd name="T39" fmla="*/ 0 h 536"/>
                <a:gd name="T40" fmla="*/ 1106 w 3240"/>
                <a:gd name="T41" fmla="*/ 34 h 536"/>
                <a:gd name="T42" fmla="*/ 1106 w 3240"/>
                <a:gd name="T43" fmla="*/ 34 h 536"/>
                <a:gd name="T44" fmla="*/ 1094 w 3240"/>
                <a:gd name="T45" fmla="*/ 40 h 536"/>
                <a:gd name="T46" fmla="*/ 1070 w 3240"/>
                <a:gd name="T47" fmla="*/ 54 h 536"/>
                <a:gd name="T48" fmla="*/ 1034 w 3240"/>
                <a:gd name="T49" fmla="*/ 74 h 536"/>
                <a:gd name="T50" fmla="*/ 1004 w 3240"/>
                <a:gd name="T51" fmla="*/ 74 h 536"/>
                <a:gd name="T52" fmla="*/ 986 w 3240"/>
                <a:gd name="T53" fmla="*/ 74 h 536"/>
                <a:gd name="T54" fmla="*/ 956 w 3240"/>
                <a:gd name="T55" fmla="*/ 81 h 536"/>
                <a:gd name="T56" fmla="*/ 920 w 3240"/>
                <a:gd name="T57" fmla="*/ 94 h 536"/>
                <a:gd name="T58" fmla="*/ 884 w 3240"/>
                <a:gd name="T59" fmla="*/ 107 h 536"/>
                <a:gd name="T60" fmla="*/ 843 w 3240"/>
                <a:gd name="T61" fmla="*/ 128 h 536"/>
                <a:gd name="T62" fmla="*/ 813 w 3240"/>
                <a:gd name="T63" fmla="*/ 141 h 536"/>
                <a:gd name="T64" fmla="*/ 789 w 3240"/>
                <a:gd name="T65" fmla="*/ 148 h 536"/>
                <a:gd name="T66" fmla="*/ 783 w 3240"/>
                <a:gd name="T67" fmla="*/ 154 h 536"/>
                <a:gd name="T68" fmla="*/ 556 w 3240"/>
                <a:gd name="T69" fmla="*/ 228 h 536"/>
                <a:gd name="T70" fmla="*/ 394 w 3240"/>
                <a:gd name="T71" fmla="*/ 294 h 536"/>
                <a:gd name="T72" fmla="*/ 107 w 3240"/>
                <a:gd name="T73" fmla="*/ 462 h 536"/>
                <a:gd name="T74" fmla="*/ 0 w 3240"/>
                <a:gd name="T75" fmla="*/ 536 h 536"/>
                <a:gd name="T76" fmla="*/ 3240 w 3240"/>
                <a:gd name="T77" fmla="*/ 536 h 536"/>
                <a:gd name="T78" fmla="*/ 3132 w 3240"/>
                <a:gd name="T79" fmla="*/ 469 h 536"/>
                <a:gd name="T80" fmla="*/ 3132 w 3240"/>
                <a:gd name="T81" fmla="*/ 469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it-IT" altLang="it-IT" sz="1800"/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>
                  <a:gd name="T0" fmla="*/ 636 w 994"/>
                  <a:gd name="T1" fmla="*/ 373 h 529"/>
                  <a:gd name="T2" fmla="*/ 495 w 994"/>
                  <a:gd name="T3" fmla="*/ 370 h 529"/>
                  <a:gd name="T4" fmla="*/ 280 w 994"/>
                  <a:gd name="T5" fmla="*/ 249 h 529"/>
                  <a:gd name="T6" fmla="*/ 127 w 994"/>
                  <a:gd name="T7" fmla="*/ 66 h 529"/>
                  <a:gd name="T8" fmla="*/ 0 w 994"/>
                  <a:gd name="T9" fmla="*/ 0 h 529"/>
                  <a:gd name="T10" fmla="*/ 22 w 994"/>
                  <a:gd name="T11" fmla="*/ 26 h 529"/>
                  <a:gd name="T12" fmla="*/ 0 w 994"/>
                  <a:gd name="T13" fmla="*/ 65 h 529"/>
                  <a:gd name="T14" fmla="*/ 30 w 994"/>
                  <a:gd name="T15" fmla="*/ 119 h 529"/>
                  <a:gd name="T16" fmla="*/ 75 w 994"/>
                  <a:gd name="T17" fmla="*/ 243 h 529"/>
                  <a:gd name="T18" fmla="*/ 45 w 994"/>
                  <a:gd name="T19" fmla="*/ 422 h 529"/>
                  <a:gd name="T20" fmla="*/ 200 w 994"/>
                  <a:gd name="T21" fmla="*/ 329 h 529"/>
                  <a:gd name="T22" fmla="*/ 592 w 994"/>
                  <a:gd name="T23" fmla="*/ 527 h 529"/>
                  <a:gd name="T24" fmla="*/ 994 w 994"/>
                  <a:gd name="T25" fmla="*/ 529 h 529"/>
                  <a:gd name="T26" fmla="*/ 828 w 994"/>
                  <a:gd name="T27" fmla="*/ 473 h 529"/>
                  <a:gd name="T28" fmla="*/ 636 w 994"/>
                  <a:gd name="T29" fmla="*/ 373 h 5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37931725" indent="-37474525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en-US" altLang="it-IT" sz="1800"/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28 h 353"/>
                  <a:gd name="T4" fmla="*/ 24 w 186"/>
                  <a:gd name="T5" fmla="*/ 48 h 353"/>
                  <a:gd name="T6" fmla="*/ 18 w 186"/>
                  <a:gd name="T7" fmla="*/ 104 h 353"/>
                  <a:gd name="T8" fmla="*/ 42 w 186"/>
                  <a:gd name="T9" fmla="*/ 179 h 353"/>
                  <a:gd name="T10" fmla="*/ 48 w 186"/>
                  <a:gd name="T11" fmla="*/ 254 h 353"/>
                  <a:gd name="T12" fmla="*/ 0 w 186"/>
                  <a:gd name="T13" fmla="*/ 554 h 353"/>
                  <a:gd name="T14" fmla="*/ 54 w 186"/>
                  <a:gd name="T15" fmla="*/ 366 h 353"/>
                  <a:gd name="T16" fmla="*/ 84 w 186"/>
                  <a:gd name="T17" fmla="*/ 339 h 353"/>
                  <a:gd name="T18" fmla="*/ 126 w 186"/>
                  <a:gd name="T19" fmla="*/ 198 h 353"/>
                  <a:gd name="T20" fmla="*/ 144 w 186"/>
                  <a:gd name="T21" fmla="*/ 188 h 353"/>
                  <a:gd name="T22" fmla="*/ 144 w 186"/>
                  <a:gd name="T23" fmla="*/ 141 h 353"/>
                  <a:gd name="T24" fmla="*/ 186 w 186"/>
                  <a:gd name="T25" fmla="*/ 104 h 353"/>
                  <a:gd name="T26" fmla="*/ 162 w 186"/>
                  <a:gd name="T27" fmla="*/ 94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37931725" indent="-37474525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en-US" altLang="it-IT" sz="1800"/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37931725" indent="-37474525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en-US" altLang="it-IT" sz="1800"/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10 h 66"/>
                  <a:gd name="T8" fmla="*/ 6 w 155"/>
                  <a:gd name="T9" fmla="*/ 28 h 66"/>
                  <a:gd name="T10" fmla="*/ 0 w 155"/>
                  <a:gd name="T11" fmla="*/ 38 h 66"/>
                  <a:gd name="T12" fmla="*/ 78 w 155"/>
                  <a:gd name="T13" fmla="*/ 94 h 66"/>
                  <a:gd name="T14" fmla="*/ 96 w 155"/>
                  <a:gd name="T15" fmla="*/ 66 h 66"/>
                  <a:gd name="T16" fmla="*/ 155 w 155"/>
                  <a:gd name="T17" fmla="*/ 104 h 66"/>
                  <a:gd name="T18" fmla="*/ 126 w 155"/>
                  <a:gd name="T19" fmla="*/ 38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37931725" indent="-37474525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en-US" altLang="it-IT" sz="1800"/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59 h 72"/>
                  <a:gd name="T2" fmla="*/ 0 w 42"/>
                  <a:gd name="T3" fmla="*/ 29 h 72"/>
                  <a:gd name="T4" fmla="*/ 12 w 42"/>
                  <a:gd name="T5" fmla="*/ 10 h 72"/>
                  <a:gd name="T6" fmla="*/ 0 w 42"/>
                  <a:gd name="T7" fmla="*/ 10 h 72"/>
                  <a:gd name="T8" fmla="*/ 12 w 42"/>
                  <a:gd name="T9" fmla="*/ 10 h 72"/>
                  <a:gd name="T10" fmla="*/ 24 w 42"/>
                  <a:gd name="T11" fmla="*/ 10 h 72"/>
                  <a:gd name="T12" fmla="*/ 36 w 42"/>
                  <a:gd name="T13" fmla="*/ 10 h 72"/>
                  <a:gd name="T14" fmla="*/ 42 w 42"/>
                  <a:gd name="T15" fmla="*/ 0 h 72"/>
                  <a:gd name="T16" fmla="*/ 30 w 42"/>
                  <a:gd name="T17" fmla="*/ 29 h 72"/>
                  <a:gd name="T18" fmla="*/ 42 w 42"/>
                  <a:gd name="T19" fmla="*/ 78 h 72"/>
                  <a:gd name="T20" fmla="*/ 12 w 42"/>
                  <a:gd name="T21" fmla="*/ 115 h 72"/>
                  <a:gd name="T22" fmla="*/ 6 w 42"/>
                  <a:gd name="T23" fmla="*/ 59 h 72"/>
                  <a:gd name="T24" fmla="*/ 6 w 42"/>
                  <a:gd name="T25" fmla="*/ 59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37931725" indent="-37474525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en-US" altLang="it-IT" sz="1800"/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>
                <a:gd name="T0" fmla="*/ 3976 w 3976"/>
                <a:gd name="T1" fmla="*/ 527 h 527"/>
                <a:gd name="T2" fmla="*/ 3970 w 3976"/>
                <a:gd name="T3" fmla="*/ 527 h 527"/>
                <a:gd name="T4" fmla="*/ 3844 w 3976"/>
                <a:gd name="T5" fmla="*/ 509 h 527"/>
                <a:gd name="T6" fmla="*/ 2487 w 3976"/>
                <a:gd name="T7" fmla="*/ 305 h 527"/>
                <a:gd name="T8" fmla="*/ 2039 w 3976"/>
                <a:gd name="T9" fmla="*/ 36 h 527"/>
                <a:gd name="T10" fmla="*/ 1907 w 3976"/>
                <a:gd name="T11" fmla="*/ 24 h 527"/>
                <a:gd name="T12" fmla="*/ 1883 w 3976"/>
                <a:gd name="T13" fmla="*/ 54 h 527"/>
                <a:gd name="T14" fmla="*/ 1859 w 3976"/>
                <a:gd name="T15" fmla="*/ 54 h 527"/>
                <a:gd name="T16" fmla="*/ 1830 w 3976"/>
                <a:gd name="T17" fmla="*/ 30 h 527"/>
                <a:gd name="T18" fmla="*/ 1704 w 3976"/>
                <a:gd name="T19" fmla="*/ 102 h 527"/>
                <a:gd name="T20" fmla="*/ 1608 w 3976"/>
                <a:gd name="T21" fmla="*/ 126 h 527"/>
                <a:gd name="T22" fmla="*/ 1561 w 3976"/>
                <a:gd name="T23" fmla="*/ 132 h 527"/>
                <a:gd name="T24" fmla="*/ 1495 w 3976"/>
                <a:gd name="T25" fmla="*/ 102 h 527"/>
                <a:gd name="T26" fmla="*/ 1357 w 3976"/>
                <a:gd name="T27" fmla="*/ 126 h 527"/>
                <a:gd name="T28" fmla="*/ 1285 w 3976"/>
                <a:gd name="T29" fmla="*/ 24 h 527"/>
                <a:gd name="T30" fmla="*/ 1280 w 3976"/>
                <a:gd name="T31" fmla="*/ 18 h 527"/>
                <a:gd name="T32" fmla="*/ 1262 w 3976"/>
                <a:gd name="T33" fmla="*/ 12 h 527"/>
                <a:gd name="T34" fmla="*/ 1238 w 3976"/>
                <a:gd name="T35" fmla="*/ 6 h 527"/>
                <a:gd name="T36" fmla="*/ 1220 w 3976"/>
                <a:gd name="T37" fmla="*/ 0 h 527"/>
                <a:gd name="T38" fmla="*/ 1196 w 3976"/>
                <a:gd name="T39" fmla="*/ 0 h 527"/>
                <a:gd name="T40" fmla="*/ 1166 w 3976"/>
                <a:gd name="T41" fmla="*/ 0 h 527"/>
                <a:gd name="T42" fmla="*/ 1142 w 3976"/>
                <a:gd name="T43" fmla="*/ 0 h 527"/>
                <a:gd name="T44" fmla="*/ 1136 w 3976"/>
                <a:gd name="T45" fmla="*/ 0 h 527"/>
                <a:gd name="T46" fmla="*/ 1130 w 3976"/>
                <a:gd name="T47" fmla="*/ 0 h 527"/>
                <a:gd name="T48" fmla="*/ 1124 w 3976"/>
                <a:gd name="T49" fmla="*/ 6 h 527"/>
                <a:gd name="T50" fmla="*/ 1118 w 3976"/>
                <a:gd name="T51" fmla="*/ 12 h 527"/>
                <a:gd name="T52" fmla="*/ 1100 w 3976"/>
                <a:gd name="T53" fmla="*/ 18 h 527"/>
                <a:gd name="T54" fmla="*/ 1088 w 3976"/>
                <a:gd name="T55" fmla="*/ 18 h 527"/>
                <a:gd name="T56" fmla="*/ 1070 w 3976"/>
                <a:gd name="T57" fmla="*/ 24 h 527"/>
                <a:gd name="T58" fmla="*/ 1052 w 3976"/>
                <a:gd name="T59" fmla="*/ 30 h 527"/>
                <a:gd name="T60" fmla="*/ 1034 w 3976"/>
                <a:gd name="T61" fmla="*/ 36 h 527"/>
                <a:gd name="T62" fmla="*/ 1028 w 3976"/>
                <a:gd name="T63" fmla="*/ 42 h 527"/>
                <a:gd name="T64" fmla="*/ 969 w 3976"/>
                <a:gd name="T65" fmla="*/ 60 h 527"/>
                <a:gd name="T66" fmla="*/ 921 w 3976"/>
                <a:gd name="T67" fmla="*/ 72 h 527"/>
                <a:gd name="T68" fmla="*/ 855 w 3976"/>
                <a:gd name="T69" fmla="*/ 48 h 527"/>
                <a:gd name="T70" fmla="*/ 825 w 3976"/>
                <a:gd name="T71" fmla="*/ 48 h 527"/>
                <a:gd name="T72" fmla="*/ 759 w 3976"/>
                <a:gd name="T73" fmla="*/ 72 h 527"/>
                <a:gd name="T74" fmla="*/ 735 w 3976"/>
                <a:gd name="T75" fmla="*/ 72 h 527"/>
                <a:gd name="T76" fmla="*/ 706 w 3976"/>
                <a:gd name="T77" fmla="*/ 60 h 527"/>
                <a:gd name="T78" fmla="*/ 640 w 3976"/>
                <a:gd name="T79" fmla="*/ 60 h 527"/>
                <a:gd name="T80" fmla="*/ 544 w 3976"/>
                <a:gd name="T81" fmla="*/ 72 h 527"/>
                <a:gd name="T82" fmla="*/ 389 w 3976"/>
                <a:gd name="T83" fmla="*/ 18 h 527"/>
                <a:gd name="T84" fmla="*/ 323 w 3976"/>
                <a:gd name="T85" fmla="*/ 60 h 527"/>
                <a:gd name="T86" fmla="*/ 317 w 3976"/>
                <a:gd name="T87" fmla="*/ 60 h 527"/>
                <a:gd name="T88" fmla="*/ 305 w 3976"/>
                <a:gd name="T89" fmla="*/ 72 h 527"/>
                <a:gd name="T90" fmla="*/ 287 w 3976"/>
                <a:gd name="T91" fmla="*/ 78 h 527"/>
                <a:gd name="T92" fmla="*/ 263 w 3976"/>
                <a:gd name="T93" fmla="*/ 90 h 527"/>
                <a:gd name="T94" fmla="*/ 203 w 3976"/>
                <a:gd name="T95" fmla="*/ 120 h 527"/>
                <a:gd name="T96" fmla="*/ 149 w 3976"/>
                <a:gd name="T97" fmla="*/ 150 h 527"/>
                <a:gd name="T98" fmla="*/ 78 w 3976"/>
                <a:gd name="T99" fmla="*/ 168 h 527"/>
                <a:gd name="T100" fmla="*/ 0 w 3976"/>
                <a:gd name="T101" fmla="*/ 180 h 527"/>
                <a:gd name="T102" fmla="*/ 0 w 3976"/>
                <a:gd name="T103" fmla="*/ 527 h 527"/>
                <a:gd name="T104" fmla="*/ 1010 w 3976"/>
                <a:gd name="T105" fmla="*/ 527 h 527"/>
                <a:gd name="T106" fmla="*/ 3725 w 3976"/>
                <a:gd name="T107" fmla="*/ 527 h 527"/>
                <a:gd name="T108" fmla="*/ 3976 w 3976"/>
                <a:gd name="T109" fmla="*/ 527 h 527"/>
                <a:gd name="T110" fmla="*/ 3976 w 3976"/>
                <a:gd name="T111" fmla="*/ 527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it-IT" altLang="it-IT" sz="1800"/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64 h 287"/>
                <a:gd name="T4" fmla="*/ 66 w 365"/>
                <a:gd name="T5" fmla="*/ 116 h 287"/>
                <a:gd name="T6" fmla="*/ 143 w 365"/>
                <a:gd name="T7" fmla="*/ 192 h 287"/>
                <a:gd name="T8" fmla="*/ 191 w 365"/>
                <a:gd name="T9" fmla="*/ 176 h 287"/>
                <a:gd name="T10" fmla="*/ 341 w 365"/>
                <a:gd name="T11" fmla="*/ 303 h 287"/>
                <a:gd name="T12" fmla="*/ 305 w 365"/>
                <a:gd name="T13" fmla="*/ 183 h 287"/>
                <a:gd name="T14" fmla="*/ 365 w 365"/>
                <a:gd name="T15" fmla="*/ 140 h 287"/>
                <a:gd name="T16" fmla="*/ 359 w 365"/>
                <a:gd name="T17" fmla="*/ 134 h 287"/>
                <a:gd name="T18" fmla="*/ 335 w 365"/>
                <a:gd name="T19" fmla="*/ 122 h 287"/>
                <a:gd name="T20" fmla="*/ 299 w 365"/>
                <a:gd name="T21" fmla="*/ 94 h 287"/>
                <a:gd name="T22" fmla="*/ 257 w 365"/>
                <a:gd name="T23" fmla="*/ 76 h 287"/>
                <a:gd name="T24" fmla="*/ 215 w 365"/>
                <a:gd name="T25" fmla="*/ 58 h 287"/>
                <a:gd name="T26" fmla="*/ 173 w 365"/>
                <a:gd name="T27" fmla="*/ 40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endParaRPr lang="en-US" altLang="it-IT" sz="1800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endParaRPr lang="en-US" altLang="it-IT" sz="1800"/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34 h 60"/>
                <a:gd name="T16" fmla="*/ 65 w 71"/>
                <a:gd name="T17" fmla="*/ 46 h 60"/>
                <a:gd name="T18" fmla="*/ 71 w 71"/>
                <a:gd name="T19" fmla="*/ 58 h 60"/>
                <a:gd name="T20" fmla="*/ 71 w 71"/>
                <a:gd name="T21" fmla="*/ 64 h 60"/>
                <a:gd name="T22" fmla="*/ 59 w 71"/>
                <a:gd name="T23" fmla="*/ 58 h 60"/>
                <a:gd name="T24" fmla="*/ 47 w 71"/>
                <a:gd name="T25" fmla="*/ 46 h 60"/>
                <a:gd name="T26" fmla="*/ 23 w 71"/>
                <a:gd name="T27" fmla="*/ 34 h 60"/>
                <a:gd name="T28" fmla="*/ 23 w 71"/>
                <a:gd name="T29" fmla="*/ 40 h 60"/>
                <a:gd name="T30" fmla="*/ 18 w 71"/>
                <a:gd name="T31" fmla="*/ 46 h 60"/>
                <a:gd name="T32" fmla="*/ 12 w 71"/>
                <a:gd name="T33" fmla="*/ 52 h 60"/>
                <a:gd name="T34" fmla="*/ 6 w 71"/>
                <a:gd name="T35" fmla="*/ 52 h 60"/>
                <a:gd name="T36" fmla="*/ 6 w 71"/>
                <a:gd name="T37" fmla="*/ 52 h 60"/>
                <a:gd name="T38" fmla="*/ 6 w 71"/>
                <a:gd name="T39" fmla="*/ 40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endParaRPr lang="en-US" altLang="it-IT" sz="1800"/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58 h 162"/>
                <a:gd name="T10" fmla="*/ 96 w 161"/>
                <a:gd name="T11" fmla="*/ 64 h 162"/>
                <a:gd name="T12" fmla="*/ 102 w 161"/>
                <a:gd name="T13" fmla="*/ 76 h 162"/>
                <a:gd name="T14" fmla="*/ 108 w 161"/>
                <a:gd name="T15" fmla="*/ 88 h 162"/>
                <a:gd name="T16" fmla="*/ 120 w 161"/>
                <a:gd name="T17" fmla="*/ 100 h 162"/>
                <a:gd name="T18" fmla="*/ 143 w 161"/>
                <a:gd name="T19" fmla="*/ 118 h 162"/>
                <a:gd name="T20" fmla="*/ 155 w 161"/>
                <a:gd name="T21" fmla="*/ 146 h 162"/>
                <a:gd name="T22" fmla="*/ 161 w 161"/>
                <a:gd name="T23" fmla="*/ 164 h 162"/>
                <a:gd name="T24" fmla="*/ 161 w 161"/>
                <a:gd name="T25" fmla="*/ 170 h 162"/>
                <a:gd name="T26" fmla="*/ 96 w 161"/>
                <a:gd name="T27" fmla="*/ 106 h 162"/>
                <a:gd name="T28" fmla="*/ 30 w 161"/>
                <a:gd name="T29" fmla="*/ 58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endParaRPr lang="en-US" altLang="it-IT" sz="1800"/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34 h 60"/>
                <a:gd name="T4" fmla="*/ 41 w 59"/>
                <a:gd name="T5" fmla="*/ 40 h 60"/>
                <a:gd name="T6" fmla="*/ 47 w 59"/>
                <a:gd name="T7" fmla="*/ 46 h 60"/>
                <a:gd name="T8" fmla="*/ 53 w 59"/>
                <a:gd name="T9" fmla="*/ 58 h 60"/>
                <a:gd name="T10" fmla="*/ 53 w 59"/>
                <a:gd name="T11" fmla="*/ 64 h 60"/>
                <a:gd name="T12" fmla="*/ 47 w 59"/>
                <a:gd name="T13" fmla="*/ 58 h 60"/>
                <a:gd name="T14" fmla="*/ 35 w 59"/>
                <a:gd name="T15" fmla="*/ 52 h 60"/>
                <a:gd name="T16" fmla="*/ 23 w 59"/>
                <a:gd name="T17" fmla="*/ 40 h 60"/>
                <a:gd name="T18" fmla="*/ 17 w 59"/>
                <a:gd name="T19" fmla="*/ 34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endParaRPr lang="en-US" altLang="it-IT" sz="1800"/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40 h 204"/>
                <a:gd name="T2" fmla="*/ 245 w 245"/>
                <a:gd name="T3" fmla="*/ 46 h 204"/>
                <a:gd name="T4" fmla="*/ 209 w 245"/>
                <a:gd name="T5" fmla="*/ 88 h 204"/>
                <a:gd name="T6" fmla="*/ 143 w 245"/>
                <a:gd name="T7" fmla="*/ 140 h 204"/>
                <a:gd name="T8" fmla="*/ 167 w 245"/>
                <a:gd name="T9" fmla="*/ 164 h 204"/>
                <a:gd name="T10" fmla="*/ 179 w 245"/>
                <a:gd name="T11" fmla="*/ 216 h 204"/>
                <a:gd name="T12" fmla="*/ 77 w 245"/>
                <a:gd name="T13" fmla="*/ 140 h 204"/>
                <a:gd name="T14" fmla="*/ 47 w 245"/>
                <a:gd name="T15" fmla="*/ 88 h 204"/>
                <a:gd name="T16" fmla="*/ 89 w 245"/>
                <a:gd name="T17" fmla="*/ 70 h 204"/>
                <a:gd name="T18" fmla="*/ 59 w 245"/>
                <a:gd name="T19" fmla="*/ 40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40 h 204"/>
                <a:gd name="T50" fmla="*/ 233 w 245"/>
                <a:gd name="T51" fmla="*/ 40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endParaRPr lang="en-US" altLang="it-IT" sz="1800"/>
            </a:p>
          </p:txBody>
        </p:sp>
      </p:grpSp>
      <p:sp>
        <p:nvSpPr>
          <p:cNvPr id="18454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en-GB" altLang="it-IT" noProof="0"/>
              <a:t>Click to edit Master title style</a:t>
            </a:r>
          </a:p>
        </p:txBody>
      </p:sp>
      <p:sp>
        <p:nvSpPr>
          <p:cNvPr id="18455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lvl="0"/>
            <a:r>
              <a:rPr lang="en-GB" altLang="it-IT" noProof="0"/>
              <a:t>Click to edit Master subtitle style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6EC40B0-3C33-4E1E-9184-C8D93278B403}" type="slidenum">
              <a:rPr lang="en-GB" altLang="it-IT"/>
              <a:pPr/>
              <a:t>‹N›</a:t>
            </a:fld>
            <a:endParaRPr lang="en-GB" altLang="it-IT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altLang="it-IT"/>
              <a:t>Open Minds srl - www.open-minds.it -  tutti i diritti riservati</a:t>
            </a:r>
          </a:p>
        </p:txBody>
      </p:sp>
    </p:spTree>
    <p:extLst>
      <p:ext uri="{BB962C8B-B14F-4D97-AF65-F5344CB8AC3E}">
        <p14:creationId xmlns:p14="http://schemas.microsoft.com/office/powerpoint/2010/main" val="22563061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it-IT" altLang="it-IT"/>
              <a:t>Open Minds srl - www.open-minds.it -  tutti i diritti riservati</a:t>
            </a:r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19B783F-A477-41EF-A0A8-8E44422E1FE1}" type="slidenum">
              <a:rPr lang="en-GB" altLang="it-IT"/>
              <a:pPr/>
              <a:t>‹N›</a:t>
            </a:fld>
            <a:endParaRPr lang="en-GB" altLang="it-IT"/>
          </a:p>
        </p:txBody>
      </p:sp>
    </p:spTree>
    <p:extLst>
      <p:ext uri="{BB962C8B-B14F-4D97-AF65-F5344CB8AC3E}">
        <p14:creationId xmlns:p14="http://schemas.microsoft.com/office/powerpoint/2010/main" val="228232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it-IT" altLang="it-IT"/>
              <a:t>Open Minds srl - www.open-minds.it -  tutti i diritti riservati</a:t>
            </a:r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5D94FE-DE71-4E77-830E-1B175A0B6DE2}" type="slidenum">
              <a:rPr lang="en-GB" altLang="it-IT"/>
              <a:pPr/>
              <a:t>‹N›</a:t>
            </a:fld>
            <a:endParaRPr lang="en-GB" altLang="it-IT"/>
          </a:p>
        </p:txBody>
      </p:sp>
    </p:spTree>
    <p:extLst>
      <p:ext uri="{BB962C8B-B14F-4D97-AF65-F5344CB8AC3E}">
        <p14:creationId xmlns:p14="http://schemas.microsoft.com/office/powerpoint/2010/main" val="3540263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it-IT" altLang="it-IT"/>
              <a:t>Open Minds srl - www.open-minds.it -  tutti i diritti riservati</a:t>
            </a:r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AC7CCB5-975C-44E9-87FA-3EF5CECCB084}" type="slidenum">
              <a:rPr lang="en-GB" altLang="it-IT"/>
              <a:pPr/>
              <a:t>‹N›</a:t>
            </a:fld>
            <a:endParaRPr lang="en-GB" altLang="it-IT"/>
          </a:p>
        </p:txBody>
      </p:sp>
    </p:spTree>
    <p:extLst>
      <p:ext uri="{BB962C8B-B14F-4D97-AF65-F5344CB8AC3E}">
        <p14:creationId xmlns:p14="http://schemas.microsoft.com/office/powerpoint/2010/main" val="12996614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it-IT" altLang="it-IT"/>
              <a:t>Open Minds srl - www.open-minds.it -  tutti i diritti riservati</a:t>
            </a:r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6C6FDA-6E92-4F86-B407-62C7578A3AAD}" type="slidenum">
              <a:rPr lang="en-GB" altLang="it-IT"/>
              <a:pPr/>
              <a:t>‹N›</a:t>
            </a:fld>
            <a:endParaRPr lang="en-GB" altLang="it-IT"/>
          </a:p>
        </p:txBody>
      </p:sp>
    </p:spTree>
    <p:extLst>
      <p:ext uri="{BB962C8B-B14F-4D97-AF65-F5344CB8AC3E}">
        <p14:creationId xmlns:p14="http://schemas.microsoft.com/office/powerpoint/2010/main" val="31342798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it-IT" altLang="it-IT"/>
              <a:t>Open Minds srl - www.open-minds.it -  tutti i diritti riservati</a:t>
            </a:r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BE6DAF-6357-40E9-86B2-1F37A0E46091}" type="slidenum">
              <a:rPr lang="en-GB" altLang="it-IT"/>
              <a:pPr/>
              <a:t>‹N›</a:t>
            </a:fld>
            <a:endParaRPr lang="en-GB" altLang="it-IT"/>
          </a:p>
        </p:txBody>
      </p:sp>
    </p:spTree>
    <p:extLst>
      <p:ext uri="{BB962C8B-B14F-4D97-AF65-F5344CB8AC3E}">
        <p14:creationId xmlns:p14="http://schemas.microsoft.com/office/powerpoint/2010/main" val="4084517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it-IT" altLang="it-IT"/>
              <a:t>Open Minds srl - www.open-minds.it -  tutti i diritti riservati</a:t>
            </a:r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529007B-D749-4A07-B8BE-6FBD8BED7BA5}" type="slidenum">
              <a:rPr lang="en-GB" altLang="it-IT"/>
              <a:pPr/>
              <a:t>‹N›</a:t>
            </a:fld>
            <a:endParaRPr lang="en-GB" altLang="it-IT"/>
          </a:p>
        </p:txBody>
      </p:sp>
    </p:spTree>
    <p:extLst>
      <p:ext uri="{BB962C8B-B14F-4D97-AF65-F5344CB8AC3E}">
        <p14:creationId xmlns:p14="http://schemas.microsoft.com/office/powerpoint/2010/main" val="1896769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it-IT" altLang="it-IT"/>
              <a:t>Open Minds srl - www.open-minds.it -  tutti i diritti riservati</a:t>
            </a:r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F24C3E-39C4-4A60-B4B7-FB77CDB0F831}" type="slidenum">
              <a:rPr lang="en-GB" altLang="it-IT"/>
              <a:pPr/>
              <a:t>‹N›</a:t>
            </a:fld>
            <a:endParaRPr lang="en-GB" altLang="it-IT"/>
          </a:p>
        </p:txBody>
      </p:sp>
    </p:spTree>
    <p:extLst>
      <p:ext uri="{BB962C8B-B14F-4D97-AF65-F5344CB8AC3E}">
        <p14:creationId xmlns:p14="http://schemas.microsoft.com/office/powerpoint/2010/main" val="32063696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it-IT" altLang="it-IT"/>
              <a:t>Open Minds srl - www.open-minds.it -  tutti i diritti riservati</a:t>
            </a:r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E52A96-8E3C-4F6C-9A87-75D93AFCB30C}" type="slidenum">
              <a:rPr lang="en-GB" altLang="it-IT"/>
              <a:pPr/>
              <a:t>‹N›</a:t>
            </a:fld>
            <a:endParaRPr lang="en-GB" altLang="it-IT"/>
          </a:p>
        </p:txBody>
      </p:sp>
    </p:spTree>
    <p:extLst>
      <p:ext uri="{BB962C8B-B14F-4D97-AF65-F5344CB8AC3E}">
        <p14:creationId xmlns:p14="http://schemas.microsoft.com/office/powerpoint/2010/main" val="1858351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it-IT" altLang="it-IT"/>
              <a:t>Open Minds srl - www.open-minds.it -  tutti i diritti riservati</a:t>
            </a:r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3A69FB-9B3C-477B-B96D-259A205C9CA3}" type="slidenum">
              <a:rPr lang="en-GB" altLang="it-IT"/>
              <a:pPr/>
              <a:t>‹N›</a:t>
            </a:fld>
            <a:endParaRPr lang="en-GB" altLang="it-IT"/>
          </a:p>
        </p:txBody>
      </p:sp>
    </p:spTree>
    <p:extLst>
      <p:ext uri="{BB962C8B-B14F-4D97-AF65-F5344CB8AC3E}">
        <p14:creationId xmlns:p14="http://schemas.microsoft.com/office/powerpoint/2010/main" val="3846405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it-IT" altLang="it-IT"/>
              <a:t>Open Minds srl - www.open-minds.it -  tutti i diritti riservati</a:t>
            </a:r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12DDBC2-86C6-4AF9-BEC9-0B2B39B3EFB6}" type="slidenum">
              <a:rPr lang="en-GB" altLang="it-IT"/>
              <a:pPr/>
              <a:t>‹N›</a:t>
            </a:fld>
            <a:endParaRPr lang="en-GB" altLang="it-IT"/>
          </a:p>
        </p:txBody>
      </p:sp>
    </p:spTree>
    <p:extLst>
      <p:ext uri="{BB962C8B-B14F-4D97-AF65-F5344CB8AC3E}">
        <p14:creationId xmlns:p14="http://schemas.microsoft.com/office/powerpoint/2010/main" val="1240973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471800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049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5028 w 6027"/>
                <a:gd name="T1" fmla="*/ 201 h 2296"/>
                <a:gd name="T2" fmla="*/ 0 w 6027"/>
                <a:gd name="T3" fmla="*/ 201 h 2296"/>
                <a:gd name="T4" fmla="*/ 0 w 6027"/>
                <a:gd name="T5" fmla="*/ 0 h 2296"/>
                <a:gd name="T6" fmla="*/ 5028 w 6027"/>
                <a:gd name="T7" fmla="*/ 0 h 2296"/>
                <a:gd name="T8" fmla="*/ 5028 w 6027"/>
                <a:gd name="T9" fmla="*/ 201 h 2296"/>
                <a:gd name="T10" fmla="*/ 5028 w 6027"/>
                <a:gd name="T11" fmla="*/ 20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endParaRPr lang="en-US" altLang="it-IT" sz="1800"/>
            </a:p>
          </p:txBody>
        </p:sp>
        <p:sp>
          <p:nvSpPr>
            <p:cNvPr id="17412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>
                <a:gd name="T0" fmla="*/ 6027 w 6027"/>
                <a:gd name="T1" fmla="*/ 2296 h 2296"/>
                <a:gd name="T2" fmla="*/ 0 w 6027"/>
                <a:gd name="T3" fmla="*/ 2296 h 2296"/>
                <a:gd name="T4" fmla="*/ 0 w 6027"/>
                <a:gd name="T5" fmla="*/ 0 h 2296"/>
                <a:gd name="T6" fmla="*/ 6027 w 6027"/>
                <a:gd name="T7" fmla="*/ 0 h 2296"/>
                <a:gd name="T8" fmla="*/ 6027 w 6027"/>
                <a:gd name="T9" fmla="*/ 2296 h 2296"/>
                <a:gd name="T10" fmla="*/ 6027 w 6027"/>
                <a:gd name="T11" fmla="*/ 2296 h 2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it-IT" altLang="it-IT" sz="1800"/>
            </a:p>
          </p:txBody>
        </p:sp>
      </p:grpSp>
      <p:sp>
        <p:nvSpPr>
          <p:cNvPr id="1027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>
              <a:gd name="T0" fmla="*/ 2147483646 w 5748"/>
              <a:gd name="T1" fmla="*/ 2147483646 h 246"/>
              <a:gd name="T2" fmla="*/ 0 w 5748"/>
              <a:gd name="T3" fmla="*/ 2147483646 h 246"/>
              <a:gd name="T4" fmla="*/ 0 w 5748"/>
              <a:gd name="T5" fmla="*/ 0 h 246"/>
              <a:gd name="T6" fmla="*/ 2147483646 w 5748"/>
              <a:gd name="T7" fmla="*/ 0 h 246"/>
              <a:gd name="T8" fmla="*/ 2147483646 w 5748"/>
              <a:gd name="T9" fmla="*/ 2147483646 h 246"/>
              <a:gd name="T10" fmla="*/ 2147483646 w 5748"/>
              <a:gd name="T11" fmla="*/ 2147483646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it-IT" sz="1800"/>
          </a:p>
        </p:txBody>
      </p:sp>
      <p:grpSp>
        <p:nvGrpSpPr>
          <p:cNvPr id="1028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17415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>
                <a:gd name="T0" fmla="*/ 3132 w 3240"/>
                <a:gd name="T1" fmla="*/ 469 h 536"/>
                <a:gd name="T2" fmla="*/ 2995 w 3240"/>
                <a:gd name="T3" fmla="*/ 395 h 536"/>
                <a:gd name="T4" fmla="*/ 2911 w 3240"/>
                <a:gd name="T5" fmla="*/ 375 h 536"/>
                <a:gd name="T6" fmla="*/ 2678 w 3240"/>
                <a:gd name="T7" fmla="*/ 228 h 536"/>
                <a:gd name="T8" fmla="*/ 2553 w 3240"/>
                <a:gd name="T9" fmla="*/ 74 h 536"/>
                <a:gd name="T10" fmla="*/ 2457 w 3240"/>
                <a:gd name="T11" fmla="*/ 7 h 536"/>
                <a:gd name="T12" fmla="*/ 2403 w 3240"/>
                <a:gd name="T13" fmla="*/ 47 h 536"/>
                <a:gd name="T14" fmla="*/ 2289 w 3240"/>
                <a:gd name="T15" fmla="*/ 74 h 536"/>
                <a:gd name="T16" fmla="*/ 2134 w 3240"/>
                <a:gd name="T17" fmla="*/ 74 h 536"/>
                <a:gd name="T18" fmla="*/ 2044 w 3240"/>
                <a:gd name="T19" fmla="*/ 128 h 536"/>
                <a:gd name="T20" fmla="*/ 1775 w 3240"/>
                <a:gd name="T21" fmla="*/ 222 h 536"/>
                <a:gd name="T22" fmla="*/ 1602 w 3240"/>
                <a:gd name="T23" fmla="*/ 181 h 536"/>
                <a:gd name="T24" fmla="*/ 1560 w 3240"/>
                <a:gd name="T25" fmla="*/ 101 h 536"/>
                <a:gd name="T26" fmla="*/ 1542 w 3240"/>
                <a:gd name="T27" fmla="*/ 87 h 536"/>
                <a:gd name="T28" fmla="*/ 1446 w 3240"/>
                <a:gd name="T29" fmla="*/ 60 h 536"/>
                <a:gd name="T30" fmla="*/ 1375 w 3240"/>
                <a:gd name="T31" fmla="*/ 74 h 536"/>
                <a:gd name="T32" fmla="*/ 1309 w 3240"/>
                <a:gd name="T33" fmla="*/ 87 h 536"/>
                <a:gd name="T34" fmla="*/ 1243 w 3240"/>
                <a:gd name="T35" fmla="*/ 13 h 536"/>
                <a:gd name="T36" fmla="*/ 1225 w 3240"/>
                <a:gd name="T37" fmla="*/ 0 h 536"/>
                <a:gd name="T38" fmla="*/ 1189 w 3240"/>
                <a:gd name="T39" fmla="*/ 0 h 536"/>
                <a:gd name="T40" fmla="*/ 1106 w 3240"/>
                <a:gd name="T41" fmla="*/ 34 h 536"/>
                <a:gd name="T42" fmla="*/ 1106 w 3240"/>
                <a:gd name="T43" fmla="*/ 34 h 536"/>
                <a:gd name="T44" fmla="*/ 1094 w 3240"/>
                <a:gd name="T45" fmla="*/ 40 h 536"/>
                <a:gd name="T46" fmla="*/ 1070 w 3240"/>
                <a:gd name="T47" fmla="*/ 54 h 536"/>
                <a:gd name="T48" fmla="*/ 1034 w 3240"/>
                <a:gd name="T49" fmla="*/ 74 h 536"/>
                <a:gd name="T50" fmla="*/ 1004 w 3240"/>
                <a:gd name="T51" fmla="*/ 74 h 536"/>
                <a:gd name="T52" fmla="*/ 986 w 3240"/>
                <a:gd name="T53" fmla="*/ 74 h 536"/>
                <a:gd name="T54" fmla="*/ 956 w 3240"/>
                <a:gd name="T55" fmla="*/ 81 h 536"/>
                <a:gd name="T56" fmla="*/ 920 w 3240"/>
                <a:gd name="T57" fmla="*/ 94 h 536"/>
                <a:gd name="T58" fmla="*/ 884 w 3240"/>
                <a:gd name="T59" fmla="*/ 107 h 536"/>
                <a:gd name="T60" fmla="*/ 843 w 3240"/>
                <a:gd name="T61" fmla="*/ 128 h 536"/>
                <a:gd name="T62" fmla="*/ 813 w 3240"/>
                <a:gd name="T63" fmla="*/ 141 h 536"/>
                <a:gd name="T64" fmla="*/ 789 w 3240"/>
                <a:gd name="T65" fmla="*/ 148 h 536"/>
                <a:gd name="T66" fmla="*/ 783 w 3240"/>
                <a:gd name="T67" fmla="*/ 154 h 536"/>
                <a:gd name="T68" fmla="*/ 556 w 3240"/>
                <a:gd name="T69" fmla="*/ 228 h 536"/>
                <a:gd name="T70" fmla="*/ 394 w 3240"/>
                <a:gd name="T71" fmla="*/ 294 h 536"/>
                <a:gd name="T72" fmla="*/ 107 w 3240"/>
                <a:gd name="T73" fmla="*/ 462 h 536"/>
                <a:gd name="T74" fmla="*/ 0 w 3240"/>
                <a:gd name="T75" fmla="*/ 536 h 536"/>
                <a:gd name="T76" fmla="*/ 3240 w 3240"/>
                <a:gd name="T77" fmla="*/ 536 h 536"/>
                <a:gd name="T78" fmla="*/ 3132 w 3240"/>
                <a:gd name="T79" fmla="*/ 469 h 536"/>
                <a:gd name="T80" fmla="*/ 3132 w 3240"/>
                <a:gd name="T81" fmla="*/ 469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it-IT" altLang="it-IT" sz="1800"/>
            </a:p>
          </p:txBody>
        </p:sp>
        <p:grpSp>
          <p:nvGrpSpPr>
            <p:cNvPr id="1042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1044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>
                  <a:gd name="T0" fmla="*/ 636 w 996"/>
                  <a:gd name="T1" fmla="*/ 373 h 533"/>
                  <a:gd name="T2" fmla="*/ 495 w 996"/>
                  <a:gd name="T3" fmla="*/ 370 h 533"/>
                  <a:gd name="T4" fmla="*/ 280 w 996"/>
                  <a:gd name="T5" fmla="*/ 249 h 533"/>
                  <a:gd name="T6" fmla="*/ 127 w 996"/>
                  <a:gd name="T7" fmla="*/ 66 h 533"/>
                  <a:gd name="T8" fmla="*/ 0 w 996"/>
                  <a:gd name="T9" fmla="*/ 0 h 533"/>
                  <a:gd name="T10" fmla="*/ 22 w 996"/>
                  <a:gd name="T11" fmla="*/ 26 h 533"/>
                  <a:gd name="T12" fmla="*/ 0 w 996"/>
                  <a:gd name="T13" fmla="*/ 65 h 533"/>
                  <a:gd name="T14" fmla="*/ 30 w 996"/>
                  <a:gd name="T15" fmla="*/ 119 h 533"/>
                  <a:gd name="T16" fmla="*/ 75 w 996"/>
                  <a:gd name="T17" fmla="*/ 243 h 533"/>
                  <a:gd name="T18" fmla="*/ 45 w 996"/>
                  <a:gd name="T19" fmla="*/ 422 h 533"/>
                  <a:gd name="T20" fmla="*/ 200 w 996"/>
                  <a:gd name="T21" fmla="*/ 329 h 533"/>
                  <a:gd name="T22" fmla="*/ 612 w 996"/>
                  <a:gd name="T23" fmla="*/ 533 h 533"/>
                  <a:gd name="T24" fmla="*/ 996 w 996"/>
                  <a:gd name="T25" fmla="*/ 529 h 533"/>
                  <a:gd name="T26" fmla="*/ 828 w 996"/>
                  <a:gd name="T27" fmla="*/ 473 h 533"/>
                  <a:gd name="T28" fmla="*/ 636 w 996"/>
                  <a:gd name="T29" fmla="*/ 373 h 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37931725" indent="-37474525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en-US" altLang="it-IT" sz="1800"/>
              </a:p>
            </p:txBody>
          </p:sp>
          <p:sp>
            <p:nvSpPr>
              <p:cNvPr id="1045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28 h 353"/>
                  <a:gd name="T4" fmla="*/ 24 w 186"/>
                  <a:gd name="T5" fmla="*/ 48 h 353"/>
                  <a:gd name="T6" fmla="*/ 18 w 186"/>
                  <a:gd name="T7" fmla="*/ 104 h 353"/>
                  <a:gd name="T8" fmla="*/ 42 w 186"/>
                  <a:gd name="T9" fmla="*/ 179 h 353"/>
                  <a:gd name="T10" fmla="*/ 48 w 186"/>
                  <a:gd name="T11" fmla="*/ 254 h 353"/>
                  <a:gd name="T12" fmla="*/ 0 w 186"/>
                  <a:gd name="T13" fmla="*/ 554 h 353"/>
                  <a:gd name="T14" fmla="*/ 54 w 186"/>
                  <a:gd name="T15" fmla="*/ 366 h 353"/>
                  <a:gd name="T16" fmla="*/ 84 w 186"/>
                  <a:gd name="T17" fmla="*/ 339 h 353"/>
                  <a:gd name="T18" fmla="*/ 126 w 186"/>
                  <a:gd name="T19" fmla="*/ 198 h 353"/>
                  <a:gd name="T20" fmla="*/ 144 w 186"/>
                  <a:gd name="T21" fmla="*/ 188 h 353"/>
                  <a:gd name="T22" fmla="*/ 144 w 186"/>
                  <a:gd name="T23" fmla="*/ 141 h 353"/>
                  <a:gd name="T24" fmla="*/ 186 w 186"/>
                  <a:gd name="T25" fmla="*/ 104 h 353"/>
                  <a:gd name="T26" fmla="*/ 162 w 186"/>
                  <a:gd name="T27" fmla="*/ 94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37931725" indent="-37474525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en-US" altLang="it-IT" sz="1800"/>
              </a:p>
            </p:txBody>
          </p:sp>
          <p:sp>
            <p:nvSpPr>
              <p:cNvPr id="1046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37931725" indent="-37474525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en-US" altLang="it-IT" sz="1800"/>
              </a:p>
            </p:txBody>
          </p:sp>
          <p:sp>
            <p:nvSpPr>
              <p:cNvPr id="1047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10 h 66"/>
                  <a:gd name="T8" fmla="*/ 6 w 155"/>
                  <a:gd name="T9" fmla="*/ 28 h 66"/>
                  <a:gd name="T10" fmla="*/ 0 w 155"/>
                  <a:gd name="T11" fmla="*/ 38 h 66"/>
                  <a:gd name="T12" fmla="*/ 78 w 155"/>
                  <a:gd name="T13" fmla="*/ 94 h 66"/>
                  <a:gd name="T14" fmla="*/ 96 w 155"/>
                  <a:gd name="T15" fmla="*/ 66 h 66"/>
                  <a:gd name="T16" fmla="*/ 155 w 155"/>
                  <a:gd name="T17" fmla="*/ 104 h 66"/>
                  <a:gd name="T18" fmla="*/ 126 w 155"/>
                  <a:gd name="T19" fmla="*/ 38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37931725" indent="-37474525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en-US" altLang="it-IT" sz="1800"/>
              </a:p>
            </p:txBody>
          </p:sp>
          <p:sp>
            <p:nvSpPr>
              <p:cNvPr id="1048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59 h 72"/>
                  <a:gd name="T2" fmla="*/ 0 w 42"/>
                  <a:gd name="T3" fmla="*/ 29 h 72"/>
                  <a:gd name="T4" fmla="*/ 12 w 42"/>
                  <a:gd name="T5" fmla="*/ 10 h 72"/>
                  <a:gd name="T6" fmla="*/ 0 w 42"/>
                  <a:gd name="T7" fmla="*/ 10 h 72"/>
                  <a:gd name="T8" fmla="*/ 12 w 42"/>
                  <a:gd name="T9" fmla="*/ 10 h 72"/>
                  <a:gd name="T10" fmla="*/ 24 w 42"/>
                  <a:gd name="T11" fmla="*/ 10 h 72"/>
                  <a:gd name="T12" fmla="*/ 36 w 42"/>
                  <a:gd name="T13" fmla="*/ 10 h 72"/>
                  <a:gd name="T14" fmla="*/ 42 w 42"/>
                  <a:gd name="T15" fmla="*/ 0 h 72"/>
                  <a:gd name="T16" fmla="*/ 30 w 42"/>
                  <a:gd name="T17" fmla="*/ 29 h 72"/>
                  <a:gd name="T18" fmla="*/ 42 w 42"/>
                  <a:gd name="T19" fmla="*/ 78 h 72"/>
                  <a:gd name="T20" fmla="*/ 12 w 42"/>
                  <a:gd name="T21" fmla="*/ 115 h 72"/>
                  <a:gd name="T22" fmla="*/ 6 w 42"/>
                  <a:gd name="T23" fmla="*/ 59 h 72"/>
                  <a:gd name="T24" fmla="*/ 6 w 42"/>
                  <a:gd name="T25" fmla="*/ 59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37931725" indent="-37474525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en-US" altLang="it-IT" sz="1800"/>
              </a:p>
            </p:txBody>
          </p:sp>
        </p:grpSp>
        <p:sp>
          <p:nvSpPr>
            <p:cNvPr id="17422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>
                <a:gd name="T0" fmla="*/ 3976 w 3976"/>
                <a:gd name="T1" fmla="*/ 527 h 527"/>
                <a:gd name="T2" fmla="*/ 3970 w 3976"/>
                <a:gd name="T3" fmla="*/ 527 h 527"/>
                <a:gd name="T4" fmla="*/ 3844 w 3976"/>
                <a:gd name="T5" fmla="*/ 509 h 527"/>
                <a:gd name="T6" fmla="*/ 2487 w 3976"/>
                <a:gd name="T7" fmla="*/ 305 h 527"/>
                <a:gd name="T8" fmla="*/ 2039 w 3976"/>
                <a:gd name="T9" fmla="*/ 36 h 527"/>
                <a:gd name="T10" fmla="*/ 1907 w 3976"/>
                <a:gd name="T11" fmla="*/ 24 h 527"/>
                <a:gd name="T12" fmla="*/ 1883 w 3976"/>
                <a:gd name="T13" fmla="*/ 54 h 527"/>
                <a:gd name="T14" fmla="*/ 1859 w 3976"/>
                <a:gd name="T15" fmla="*/ 54 h 527"/>
                <a:gd name="T16" fmla="*/ 1830 w 3976"/>
                <a:gd name="T17" fmla="*/ 30 h 527"/>
                <a:gd name="T18" fmla="*/ 1704 w 3976"/>
                <a:gd name="T19" fmla="*/ 102 h 527"/>
                <a:gd name="T20" fmla="*/ 1608 w 3976"/>
                <a:gd name="T21" fmla="*/ 126 h 527"/>
                <a:gd name="T22" fmla="*/ 1561 w 3976"/>
                <a:gd name="T23" fmla="*/ 132 h 527"/>
                <a:gd name="T24" fmla="*/ 1495 w 3976"/>
                <a:gd name="T25" fmla="*/ 102 h 527"/>
                <a:gd name="T26" fmla="*/ 1357 w 3976"/>
                <a:gd name="T27" fmla="*/ 126 h 527"/>
                <a:gd name="T28" fmla="*/ 1285 w 3976"/>
                <a:gd name="T29" fmla="*/ 24 h 527"/>
                <a:gd name="T30" fmla="*/ 1280 w 3976"/>
                <a:gd name="T31" fmla="*/ 18 h 527"/>
                <a:gd name="T32" fmla="*/ 1262 w 3976"/>
                <a:gd name="T33" fmla="*/ 12 h 527"/>
                <a:gd name="T34" fmla="*/ 1238 w 3976"/>
                <a:gd name="T35" fmla="*/ 6 h 527"/>
                <a:gd name="T36" fmla="*/ 1220 w 3976"/>
                <a:gd name="T37" fmla="*/ 0 h 527"/>
                <a:gd name="T38" fmla="*/ 1196 w 3976"/>
                <a:gd name="T39" fmla="*/ 0 h 527"/>
                <a:gd name="T40" fmla="*/ 1166 w 3976"/>
                <a:gd name="T41" fmla="*/ 0 h 527"/>
                <a:gd name="T42" fmla="*/ 1142 w 3976"/>
                <a:gd name="T43" fmla="*/ 0 h 527"/>
                <a:gd name="T44" fmla="*/ 1136 w 3976"/>
                <a:gd name="T45" fmla="*/ 0 h 527"/>
                <a:gd name="T46" fmla="*/ 1130 w 3976"/>
                <a:gd name="T47" fmla="*/ 0 h 527"/>
                <a:gd name="T48" fmla="*/ 1124 w 3976"/>
                <a:gd name="T49" fmla="*/ 6 h 527"/>
                <a:gd name="T50" fmla="*/ 1118 w 3976"/>
                <a:gd name="T51" fmla="*/ 12 h 527"/>
                <a:gd name="T52" fmla="*/ 1100 w 3976"/>
                <a:gd name="T53" fmla="*/ 18 h 527"/>
                <a:gd name="T54" fmla="*/ 1088 w 3976"/>
                <a:gd name="T55" fmla="*/ 18 h 527"/>
                <a:gd name="T56" fmla="*/ 1070 w 3976"/>
                <a:gd name="T57" fmla="*/ 24 h 527"/>
                <a:gd name="T58" fmla="*/ 1052 w 3976"/>
                <a:gd name="T59" fmla="*/ 30 h 527"/>
                <a:gd name="T60" fmla="*/ 1034 w 3976"/>
                <a:gd name="T61" fmla="*/ 36 h 527"/>
                <a:gd name="T62" fmla="*/ 1028 w 3976"/>
                <a:gd name="T63" fmla="*/ 42 h 527"/>
                <a:gd name="T64" fmla="*/ 969 w 3976"/>
                <a:gd name="T65" fmla="*/ 60 h 527"/>
                <a:gd name="T66" fmla="*/ 921 w 3976"/>
                <a:gd name="T67" fmla="*/ 72 h 527"/>
                <a:gd name="T68" fmla="*/ 855 w 3976"/>
                <a:gd name="T69" fmla="*/ 48 h 527"/>
                <a:gd name="T70" fmla="*/ 825 w 3976"/>
                <a:gd name="T71" fmla="*/ 48 h 527"/>
                <a:gd name="T72" fmla="*/ 759 w 3976"/>
                <a:gd name="T73" fmla="*/ 72 h 527"/>
                <a:gd name="T74" fmla="*/ 735 w 3976"/>
                <a:gd name="T75" fmla="*/ 72 h 527"/>
                <a:gd name="T76" fmla="*/ 706 w 3976"/>
                <a:gd name="T77" fmla="*/ 60 h 527"/>
                <a:gd name="T78" fmla="*/ 640 w 3976"/>
                <a:gd name="T79" fmla="*/ 60 h 527"/>
                <a:gd name="T80" fmla="*/ 544 w 3976"/>
                <a:gd name="T81" fmla="*/ 72 h 527"/>
                <a:gd name="T82" fmla="*/ 389 w 3976"/>
                <a:gd name="T83" fmla="*/ 18 h 527"/>
                <a:gd name="T84" fmla="*/ 323 w 3976"/>
                <a:gd name="T85" fmla="*/ 60 h 527"/>
                <a:gd name="T86" fmla="*/ 317 w 3976"/>
                <a:gd name="T87" fmla="*/ 60 h 527"/>
                <a:gd name="T88" fmla="*/ 305 w 3976"/>
                <a:gd name="T89" fmla="*/ 72 h 527"/>
                <a:gd name="T90" fmla="*/ 287 w 3976"/>
                <a:gd name="T91" fmla="*/ 78 h 527"/>
                <a:gd name="T92" fmla="*/ 263 w 3976"/>
                <a:gd name="T93" fmla="*/ 90 h 527"/>
                <a:gd name="T94" fmla="*/ 203 w 3976"/>
                <a:gd name="T95" fmla="*/ 120 h 527"/>
                <a:gd name="T96" fmla="*/ 149 w 3976"/>
                <a:gd name="T97" fmla="*/ 150 h 527"/>
                <a:gd name="T98" fmla="*/ 78 w 3976"/>
                <a:gd name="T99" fmla="*/ 168 h 527"/>
                <a:gd name="T100" fmla="*/ 0 w 3976"/>
                <a:gd name="T101" fmla="*/ 180 h 527"/>
                <a:gd name="T102" fmla="*/ 0 w 3976"/>
                <a:gd name="T103" fmla="*/ 527 h 527"/>
                <a:gd name="T104" fmla="*/ 1010 w 3976"/>
                <a:gd name="T105" fmla="*/ 527 h 527"/>
                <a:gd name="T106" fmla="*/ 3725 w 3976"/>
                <a:gd name="T107" fmla="*/ 527 h 527"/>
                <a:gd name="T108" fmla="*/ 3976 w 3976"/>
                <a:gd name="T109" fmla="*/ 527 h 527"/>
                <a:gd name="T110" fmla="*/ 3976 w 3976"/>
                <a:gd name="T111" fmla="*/ 527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it-IT" altLang="it-IT" sz="1800"/>
            </a:p>
          </p:txBody>
        </p:sp>
      </p:grpSp>
      <p:grpSp>
        <p:nvGrpSpPr>
          <p:cNvPr id="1029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035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64 h 287"/>
                <a:gd name="T4" fmla="*/ 66 w 365"/>
                <a:gd name="T5" fmla="*/ 116 h 287"/>
                <a:gd name="T6" fmla="*/ 143 w 365"/>
                <a:gd name="T7" fmla="*/ 192 h 287"/>
                <a:gd name="T8" fmla="*/ 191 w 365"/>
                <a:gd name="T9" fmla="*/ 176 h 287"/>
                <a:gd name="T10" fmla="*/ 341 w 365"/>
                <a:gd name="T11" fmla="*/ 303 h 287"/>
                <a:gd name="T12" fmla="*/ 305 w 365"/>
                <a:gd name="T13" fmla="*/ 183 h 287"/>
                <a:gd name="T14" fmla="*/ 365 w 365"/>
                <a:gd name="T15" fmla="*/ 140 h 287"/>
                <a:gd name="T16" fmla="*/ 359 w 365"/>
                <a:gd name="T17" fmla="*/ 134 h 287"/>
                <a:gd name="T18" fmla="*/ 335 w 365"/>
                <a:gd name="T19" fmla="*/ 122 h 287"/>
                <a:gd name="T20" fmla="*/ 299 w 365"/>
                <a:gd name="T21" fmla="*/ 94 h 287"/>
                <a:gd name="T22" fmla="*/ 257 w 365"/>
                <a:gd name="T23" fmla="*/ 76 h 287"/>
                <a:gd name="T24" fmla="*/ 215 w 365"/>
                <a:gd name="T25" fmla="*/ 58 h 287"/>
                <a:gd name="T26" fmla="*/ 173 w 365"/>
                <a:gd name="T27" fmla="*/ 40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endParaRPr lang="en-US" altLang="it-IT" sz="1800"/>
            </a:p>
          </p:txBody>
        </p:sp>
        <p:sp>
          <p:nvSpPr>
            <p:cNvPr id="1036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endParaRPr lang="en-US" altLang="it-IT" sz="1800"/>
            </a:p>
          </p:txBody>
        </p:sp>
        <p:sp>
          <p:nvSpPr>
            <p:cNvPr id="1037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34 h 60"/>
                <a:gd name="T16" fmla="*/ 65 w 71"/>
                <a:gd name="T17" fmla="*/ 46 h 60"/>
                <a:gd name="T18" fmla="*/ 71 w 71"/>
                <a:gd name="T19" fmla="*/ 58 h 60"/>
                <a:gd name="T20" fmla="*/ 71 w 71"/>
                <a:gd name="T21" fmla="*/ 64 h 60"/>
                <a:gd name="T22" fmla="*/ 59 w 71"/>
                <a:gd name="T23" fmla="*/ 58 h 60"/>
                <a:gd name="T24" fmla="*/ 47 w 71"/>
                <a:gd name="T25" fmla="*/ 46 h 60"/>
                <a:gd name="T26" fmla="*/ 23 w 71"/>
                <a:gd name="T27" fmla="*/ 34 h 60"/>
                <a:gd name="T28" fmla="*/ 23 w 71"/>
                <a:gd name="T29" fmla="*/ 40 h 60"/>
                <a:gd name="T30" fmla="*/ 18 w 71"/>
                <a:gd name="T31" fmla="*/ 46 h 60"/>
                <a:gd name="T32" fmla="*/ 12 w 71"/>
                <a:gd name="T33" fmla="*/ 52 h 60"/>
                <a:gd name="T34" fmla="*/ 6 w 71"/>
                <a:gd name="T35" fmla="*/ 52 h 60"/>
                <a:gd name="T36" fmla="*/ 6 w 71"/>
                <a:gd name="T37" fmla="*/ 52 h 60"/>
                <a:gd name="T38" fmla="*/ 6 w 71"/>
                <a:gd name="T39" fmla="*/ 40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endParaRPr lang="en-US" altLang="it-IT" sz="1800"/>
            </a:p>
          </p:txBody>
        </p:sp>
        <p:sp>
          <p:nvSpPr>
            <p:cNvPr id="1038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58 h 162"/>
                <a:gd name="T10" fmla="*/ 96 w 161"/>
                <a:gd name="T11" fmla="*/ 64 h 162"/>
                <a:gd name="T12" fmla="*/ 102 w 161"/>
                <a:gd name="T13" fmla="*/ 76 h 162"/>
                <a:gd name="T14" fmla="*/ 108 w 161"/>
                <a:gd name="T15" fmla="*/ 88 h 162"/>
                <a:gd name="T16" fmla="*/ 120 w 161"/>
                <a:gd name="T17" fmla="*/ 100 h 162"/>
                <a:gd name="T18" fmla="*/ 143 w 161"/>
                <a:gd name="T19" fmla="*/ 118 h 162"/>
                <a:gd name="T20" fmla="*/ 155 w 161"/>
                <a:gd name="T21" fmla="*/ 146 h 162"/>
                <a:gd name="T22" fmla="*/ 161 w 161"/>
                <a:gd name="T23" fmla="*/ 164 h 162"/>
                <a:gd name="T24" fmla="*/ 161 w 161"/>
                <a:gd name="T25" fmla="*/ 170 h 162"/>
                <a:gd name="T26" fmla="*/ 96 w 161"/>
                <a:gd name="T27" fmla="*/ 106 h 162"/>
                <a:gd name="T28" fmla="*/ 30 w 161"/>
                <a:gd name="T29" fmla="*/ 58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endParaRPr lang="en-US" altLang="it-IT" sz="1800"/>
            </a:p>
          </p:txBody>
        </p:sp>
        <p:sp>
          <p:nvSpPr>
            <p:cNvPr id="1039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34 h 60"/>
                <a:gd name="T4" fmla="*/ 41 w 59"/>
                <a:gd name="T5" fmla="*/ 40 h 60"/>
                <a:gd name="T6" fmla="*/ 47 w 59"/>
                <a:gd name="T7" fmla="*/ 46 h 60"/>
                <a:gd name="T8" fmla="*/ 53 w 59"/>
                <a:gd name="T9" fmla="*/ 58 h 60"/>
                <a:gd name="T10" fmla="*/ 53 w 59"/>
                <a:gd name="T11" fmla="*/ 64 h 60"/>
                <a:gd name="T12" fmla="*/ 47 w 59"/>
                <a:gd name="T13" fmla="*/ 58 h 60"/>
                <a:gd name="T14" fmla="*/ 35 w 59"/>
                <a:gd name="T15" fmla="*/ 52 h 60"/>
                <a:gd name="T16" fmla="*/ 23 w 59"/>
                <a:gd name="T17" fmla="*/ 40 h 60"/>
                <a:gd name="T18" fmla="*/ 17 w 59"/>
                <a:gd name="T19" fmla="*/ 34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endParaRPr lang="en-US" altLang="it-IT" sz="1800"/>
            </a:p>
          </p:txBody>
        </p:sp>
        <p:sp>
          <p:nvSpPr>
            <p:cNvPr id="1040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40 h 204"/>
                <a:gd name="T2" fmla="*/ 245 w 245"/>
                <a:gd name="T3" fmla="*/ 46 h 204"/>
                <a:gd name="T4" fmla="*/ 209 w 245"/>
                <a:gd name="T5" fmla="*/ 88 h 204"/>
                <a:gd name="T6" fmla="*/ 143 w 245"/>
                <a:gd name="T7" fmla="*/ 140 h 204"/>
                <a:gd name="T8" fmla="*/ 167 w 245"/>
                <a:gd name="T9" fmla="*/ 164 h 204"/>
                <a:gd name="T10" fmla="*/ 179 w 245"/>
                <a:gd name="T11" fmla="*/ 216 h 204"/>
                <a:gd name="T12" fmla="*/ 77 w 245"/>
                <a:gd name="T13" fmla="*/ 140 h 204"/>
                <a:gd name="T14" fmla="*/ 47 w 245"/>
                <a:gd name="T15" fmla="*/ 88 h 204"/>
                <a:gd name="T16" fmla="*/ 89 w 245"/>
                <a:gd name="T17" fmla="*/ 70 h 204"/>
                <a:gd name="T18" fmla="*/ 59 w 245"/>
                <a:gd name="T19" fmla="*/ 40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40 h 204"/>
                <a:gd name="T50" fmla="*/ 233 w 245"/>
                <a:gd name="T51" fmla="*/ 40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endParaRPr lang="en-US" altLang="it-IT" sz="1800"/>
            </a:p>
          </p:txBody>
        </p:sp>
      </p:grpSp>
      <p:sp>
        <p:nvSpPr>
          <p:cNvPr id="17430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it-IT"/>
              <a:t>Click to edit Master title style</a:t>
            </a:r>
          </a:p>
        </p:txBody>
      </p:sp>
      <p:sp>
        <p:nvSpPr>
          <p:cNvPr id="1031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it-IT"/>
              <a:t>Click to edit Master text styles</a:t>
            </a:r>
          </a:p>
          <a:p>
            <a:pPr lvl="1"/>
            <a:r>
              <a:rPr lang="en-GB" altLang="it-IT"/>
              <a:t>Second level</a:t>
            </a:r>
          </a:p>
          <a:p>
            <a:pPr lvl="2"/>
            <a:r>
              <a:rPr lang="en-GB" altLang="it-IT"/>
              <a:t>Third level</a:t>
            </a:r>
          </a:p>
          <a:p>
            <a:pPr lvl="3"/>
            <a:r>
              <a:rPr lang="en-GB" altLang="it-IT"/>
              <a:t>Fourth level</a:t>
            </a:r>
          </a:p>
          <a:p>
            <a:pPr lvl="4"/>
            <a:r>
              <a:rPr lang="en-GB" altLang="it-IT"/>
              <a:t>Fifth level</a:t>
            </a:r>
          </a:p>
        </p:txBody>
      </p:sp>
      <p:sp>
        <p:nvSpPr>
          <p:cNvPr id="17432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it-IT" altLang="it-IT"/>
          </a:p>
        </p:txBody>
      </p:sp>
      <p:sp>
        <p:nvSpPr>
          <p:cNvPr id="17433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it-IT" altLang="it-IT"/>
              <a:t>Open Minds srl - www.open-minds.it -  tutti i diritti riservati</a:t>
            </a:r>
          </a:p>
        </p:txBody>
      </p:sp>
      <p:sp>
        <p:nvSpPr>
          <p:cNvPr id="17434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7F6F98B1-A712-4578-806F-6C1B06CC3B85}" type="slidenum">
              <a:rPr lang="en-GB" altLang="it-IT"/>
              <a:pPr/>
              <a:t>‹N›</a:t>
            </a:fld>
            <a:endParaRPr lang="en-GB" altLang="it-IT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0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Arial" pitchFamily="-109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ea typeface="Arial" pitchFamily="-109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ea typeface="Arial" pitchFamily="-109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ea typeface="Arial" pitchFamily="-109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ea typeface="Arial" pitchFamily="-109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 kern="1200">
          <a:solidFill>
            <a:schemeClr val="tx1"/>
          </a:solidFill>
          <a:latin typeface="+mn-lt"/>
          <a:ea typeface="Arial" pitchFamily="-109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Arial" pitchFamily="-109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 kern="1200">
          <a:solidFill>
            <a:schemeClr val="tx1"/>
          </a:solidFill>
          <a:latin typeface="+mn-lt"/>
          <a:ea typeface="Arial" pitchFamily="-109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Arial" pitchFamily="-109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 kern="1200">
          <a:solidFill>
            <a:schemeClr val="tx1"/>
          </a:solidFill>
          <a:latin typeface="+mn-lt"/>
          <a:ea typeface="Arial" pitchFamily="-109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bin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bin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bin"/><Relationship Id="rId5" Type="http://schemas.openxmlformats.org/officeDocument/2006/relationships/image" Target="../media/image2.png"/><Relationship Id="rId4" Type="http://schemas.openxmlformats.org/officeDocument/2006/relationships/hyperlink" Target="https://www.youtube.com/watch?v=vfRwd1ML6yw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bin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.bin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vfRwd1ML6yw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6.bin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852936"/>
            <a:ext cx="720080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mmagin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404664"/>
            <a:ext cx="1333500" cy="628650"/>
          </a:xfrm>
          <a:prstGeom prst="rect">
            <a:avLst/>
          </a:prstGeom>
        </p:spPr>
      </p:pic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3124200" y="5661248"/>
            <a:ext cx="2895600" cy="1044352"/>
          </a:xfrm>
        </p:spPr>
        <p:txBody>
          <a:bodyPr/>
          <a:lstStyle/>
          <a:p>
            <a:r>
              <a:rPr lang="it-IT" altLang="it-IT" dirty="0"/>
              <a:t>Open </a:t>
            </a:r>
            <a:r>
              <a:rPr lang="it-IT" altLang="it-IT" dirty="0" err="1"/>
              <a:t>Minds</a:t>
            </a:r>
            <a:r>
              <a:rPr lang="it-IT" altLang="it-IT" dirty="0"/>
              <a:t> </a:t>
            </a:r>
            <a:r>
              <a:rPr lang="it-IT" altLang="it-IT" dirty="0" err="1"/>
              <a:t>srl</a:t>
            </a:r>
            <a:r>
              <a:rPr lang="it-IT" altLang="it-IT" dirty="0"/>
              <a:t> - www.open-minds.it -  tutti i diritti riservati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0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684213" y="692150"/>
            <a:ext cx="7772400" cy="792163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endParaRPr lang="it-IT" altLang="it-IT" sz="220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14340" name="Text Box 10"/>
          <p:cNvSpPr txBox="1">
            <a:spLocks noChangeArrowheads="1"/>
          </p:cNvSpPr>
          <p:nvPr/>
        </p:nvSpPr>
        <p:spPr bwMode="auto">
          <a:xfrm>
            <a:off x="649288" y="679450"/>
            <a:ext cx="799147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GB" altLang="it-IT" sz="2200">
                <a:latin typeface="Comic Sans MS" panose="030F0702030302020204" pitchFamily="66" charset="0"/>
              </a:rPr>
              <a:t>Volcanoes are formed when </a:t>
            </a:r>
            <a:r>
              <a:rPr lang="en-GB" altLang="it-IT" sz="2200">
                <a:latin typeface="Comic Sans MS" panose="030F0702030302020204" pitchFamily="66" charset="0"/>
                <a:hlinkClick r:id="" action="ppaction://noaction"/>
              </a:rPr>
              <a:t>molten</a:t>
            </a:r>
            <a:r>
              <a:rPr lang="en-GB" altLang="it-IT" sz="2200">
                <a:latin typeface="Comic Sans MS" panose="030F0702030302020204" pitchFamily="66" charset="0"/>
              </a:rPr>
              <a:t>, sticky rock called </a:t>
            </a:r>
            <a:r>
              <a:rPr lang="en-GB" altLang="it-IT" sz="2200">
                <a:latin typeface="Comic Sans MS" panose="030F0702030302020204" pitchFamily="66" charset="0"/>
                <a:hlinkClick r:id="" action="ppaction://noaction"/>
              </a:rPr>
              <a:t>magma</a:t>
            </a:r>
            <a:r>
              <a:rPr lang="en-GB" altLang="it-IT" sz="2200">
                <a:latin typeface="Comic Sans MS" panose="030F0702030302020204" pitchFamily="66" charset="0"/>
              </a:rPr>
              <a:t>, forces its way through a crack in the Earth’s </a:t>
            </a:r>
            <a:r>
              <a:rPr lang="en-GB" altLang="it-IT" sz="2200">
                <a:latin typeface="Comic Sans MS" panose="030F0702030302020204" pitchFamily="66" charset="0"/>
                <a:hlinkClick r:id="" action="ppaction://noaction"/>
              </a:rPr>
              <a:t>crust</a:t>
            </a:r>
            <a:r>
              <a:rPr lang="en-GB" altLang="it-IT" sz="2200">
                <a:latin typeface="Comic Sans MS" panose="030F0702030302020204" pitchFamily="66" charset="0"/>
              </a:rPr>
              <a:t>. </a:t>
            </a:r>
          </a:p>
        </p:txBody>
      </p:sp>
      <p:sp>
        <p:nvSpPr>
          <p:cNvPr id="14341" name="Text Box 11"/>
          <p:cNvSpPr txBox="1">
            <a:spLocks noChangeArrowheads="1"/>
          </p:cNvSpPr>
          <p:nvPr/>
        </p:nvSpPr>
        <p:spPr bwMode="auto">
          <a:xfrm>
            <a:off x="528638" y="4797425"/>
            <a:ext cx="7921625" cy="109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it-IT" sz="2200">
                <a:latin typeface="Comic Sans MS" panose="030F0702030302020204" pitchFamily="66" charset="0"/>
              </a:rPr>
              <a:t>The melted rock that spills out of the </a:t>
            </a:r>
            <a:r>
              <a:rPr lang="en-GB" altLang="it-IT" sz="2200">
                <a:latin typeface="Comic Sans MS" panose="030F0702030302020204" pitchFamily="66" charset="0"/>
                <a:hlinkClick r:id="" action="ppaction://noaction"/>
              </a:rPr>
              <a:t>crater</a:t>
            </a:r>
            <a:r>
              <a:rPr lang="en-GB" altLang="it-IT" sz="2200">
                <a:latin typeface="Comic Sans MS" panose="030F0702030302020204" pitchFamily="66" charset="0"/>
              </a:rPr>
              <a:t> on the top of the volcano is called </a:t>
            </a:r>
            <a:r>
              <a:rPr lang="en-GB" altLang="it-IT" sz="2200">
                <a:latin typeface="Comic Sans MS" panose="030F0702030302020204" pitchFamily="66" charset="0"/>
                <a:hlinkClick r:id="" action="ppaction://noaction"/>
              </a:rPr>
              <a:t>lava</a:t>
            </a:r>
            <a:r>
              <a:rPr lang="en-GB" altLang="it-IT" sz="2200">
                <a:latin typeface="Comic Sans MS" panose="030F0702030302020204" pitchFamily="66" charset="0"/>
              </a:rPr>
              <a:t>. The lava destroys everything in its path because it is very, very hot!</a:t>
            </a:r>
          </a:p>
        </p:txBody>
      </p:sp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706565"/>
            <a:ext cx="794443" cy="794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egnaposto piè di pagina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altLang="it-IT"/>
              <a:t>Open Minds srl - www.open-minds.it -  tutti i diritti riservati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2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8200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0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684213" y="692150"/>
            <a:ext cx="7772400" cy="792163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endParaRPr lang="it-IT" altLang="it-IT" sz="220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15364" name="Text Box 10"/>
          <p:cNvSpPr txBox="1">
            <a:spLocks noChangeArrowheads="1"/>
          </p:cNvSpPr>
          <p:nvPr/>
        </p:nvSpPr>
        <p:spPr bwMode="auto">
          <a:xfrm>
            <a:off x="574675" y="692150"/>
            <a:ext cx="7993063" cy="675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GB" altLang="it-IT" sz="3200" b="1">
                <a:latin typeface="Comic Sans MS" panose="030F0702030302020204" pitchFamily="66" charset="0"/>
              </a:rPr>
              <a:t>Watch this video and take notes!</a:t>
            </a:r>
          </a:p>
          <a:p>
            <a:pPr eaLnBrk="1" hangingPunct="1">
              <a:spcBef>
                <a:spcPct val="20000"/>
              </a:spcBef>
            </a:pPr>
            <a:endParaRPr lang="en-GB" altLang="it-IT" sz="22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20000"/>
              </a:spcBef>
            </a:pPr>
            <a:r>
              <a:rPr lang="en-GB" altLang="it-IT" sz="2200">
                <a:latin typeface="Comic Sans MS" panose="030F0702030302020204" pitchFamily="66" charset="0"/>
                <a:hlinkClick r:id="rId4"/>
              </a:rPr>
              <a:t>https://www.youtube.com/watch?v=vfRwd1ML6yw</a:t>
            </a:r>
            <a:endParaRPr lang="en-GB" altLang="it-IT" sz="22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20000"/>
              </a:spcBef>
            </a:pPr>
            <a:endParaRPr lang="en-GB" altLang="it-IT" sz="22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20000"/>
              </a:spcBef>
            </a:pPr>
            <a:endParaRPr lang="en-GB" altLang="it-IT" sz="22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20000"/>
              </a:spcBef>
            </a:pPr>
            <a:endParaRPr lang="en-GB" altLang="it-IT" sz="22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20000"/>
              </a:spcBef>
            </a:pPr>
            <a:endParaRPr lang="en-GB" altLang="it-IT" sz="22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20000"/>
              </a:spcBef>
            </a:pPr>
            <a:endParaRPr lang="en-GB" altLang="it-IT" sz="22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20000"/>
              </a:spcBef>
            </a:pPr>
            <a:endParaRPr lang="en-GB" altLang="it-IT" sz="22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20000"/>
              </a:spcBef>
            </a:pPr>
            <a:endParaRPr lang="en-GB" altLang="it-IT" sz="22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20000"/>
              </a:spcBef>
            </a:pPr>
            <a:endParaRPr lang="en-GB" altLang="it-IT" sz="22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20000"/>
              </a:spcBef>
            </a:pPr>
            <a:r>
              <a:rPr lang="en-GB" altLang="it-IT">
                <a:latin typeface="Comic Sans MS" panose="030F0702030302020204" pitchFamily="66" charset="0"/>
              </a:rPr>
              <a:t>What are volcanoes?</a:t>
            </a:r>
          </a:p>
          <a:p>
            <a:pPr eaLnBrk="1" hangingPunct="1">
              <a:spcBef>
                <a:spcPct val="20000"/>
              </a:spcBef>
            </a:pPr>
            <a:r>
              <a:rPr lang="en-GB" altLang="it-IT">
                <a:latin typeface="Comic Sans MS" panose="030F0702030302020204" pitchFamily="66" charset="0"/>
              </a:rPr>
              <a:t>How many types of volcanoes are there?</a:t>
            </a:r>
          </a:p>
          <a:p>
            <a:pPr eaLnBrk="1" hangingPunct="1">
              <a:spcBef>
                <a:spcPct val="20000"/>
              </a:spcBef>
            </a:pPr>
            <a:endParaRPr lang="en-GB" altLang="it-IT" sz="22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20000"/>
              </a:spcBef>
            </a:pPr>
            <a:endParaRPr lang="en-GB" altLang="it-IT" sz="22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20000"/>
              </a:spcBef>
            </a:pPr>
            <a:endParaRPr lang="en-GB" altLang="it-IT" sz="2200">
              <a:latin typeface="Comic Sans MS" panose="030F0702030302020204" pitchFamily="66" charset="0"/>
            </a:endParaRPr>
          </a:p>
        </p:txBody>
      </p:sp>
      <p:pic>
        <p:nvPicPr>
          <p:cNvPr id="5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068960"/>
            <a:ext cx="936104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egnaposto piè di pagina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altLang="it-IT"/>
              <a:t>Open Minds srl - www.open-minds.it -  tutti i diritti riservati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9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8200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7" descr="hi_VolcanoesN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476250"/>
            <a:ext cx="5334000" cy="320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404813"/>
            <a:ext cx="2879725" cy="1439862"/>
          </a:xfrm>
        </p:spPr>
        <p:txBody>
          <a:bodyPr/>
          <a:lstStyle/>
          <a:p>
            <a:pPr eaLnBrk="1" hangingPunct="1"/>
            <a:r>
              <a:rPr lang="en-GB" altLang="it-IT" sz="2800" b="1" i="1" u="sng">
                <a:latin typeface="Comic Sans MS" panose="030F0702030302020204" pitchFamily="66" charset="0"/>
              </a:rPr>
              <a:t>Where do volcanoes happen?</a:t>
            </a:r>
          </a:p>
        </p:txBody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989138"/>
            <a:ext cx="2663825" cy="381635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it-IT" sz="2200">
                <a:latin typeface="Comic Sans MS" panose="030F0702030302020204" pitchFamily="66" charset="0"/>
              </a:rPr>
              <a:t>Most volcanoes are formed on land, but there are some volcanoes that are on the ocean floor. Some of these volcanoes emerge from the water because they are very high.</a:t>
            </a: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3348038" y="3860800"/>
            <a:ext cx="547211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it-IT" sz="2800" b="1" i="1" u="sng">
                <a:solidFill>
                  <a:schemeClr val="tx2"/>
                </a:solidFill>
                <a:latin typeface="Comic Sans MS" panose="030F0702030302020204" pitchFamily="66" charset="0"/>
              </a:rPr>
              <a:t>Why does a volcano erupt?</a:t>
            </a: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3708400" y="4437063"/>
            <a:ext cx="5040313" cy="176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it-IT" sz="2200">
                <a:latin typeface="Comic Sans MS" panose="030F0702030302020204" pitchFamily="66" charset="0"/>
              </a:rPr>
              <a:t>A volcano </a:t>
            </a:r>
            <a:r>
              <a:rPr lang="en-GB" altLang="it-IT" sz="2200">
                <a:latin typeface="Comic Sans MS" panose="030F0702030302020204" pitchFamily="66" charset="0"/>
                <a:hlinkClick r:id="" action="ppaction://noaction"/>
              </a:rPr>
              <a:t>erupts</a:t>
            </a:r>
            <a:r>
              <a:rPr lang="en-GB" altLang="it-IT" sz="2200">
                <a:latin typeface="Comic Sans MS" panose="030F0702030302020204" pitchFamily="66" charset="0"/>
              </a:rPr>
              <a:t> when magma and gases find a way to escape, so they burst to the surface through a </a:t>
            </a:r>
            <a:r>
              <a:rPr lang="en-GB" altLang="it-IT" sz="2200">
                <a:latin typeface="Comic Sans MS" panose="030F0702030302020204" pitchFamily="66" charset="0"/>
                <a:hlinkClick r:id="" action="ppaction://noaction"/>
              </a:rPr>
              <a:t>vent</a:t>
            </a:r>
            <a:r>
              <a:rPr lang="en-GB" altLang="it-IT" sz="2200">
                <a:latin typeface="Comic Sans MS" panose="030F0702030302020204" pitchFamily="66" charset="0"/>
              </a:rPr>
              <a:t>. An </a:t>
            </a:r>
            <a:r>
              <a:rPr lang="en-GB" altLang="it-IT" sz="2200">
                <a:latin typeface="Comic Sans MS" panose="030F0702030302020204" pitchFamily="66" charset="0"/>
                <a:hlinkClick r:id="" action="ppaction://noaction"/>
              </a:rPr>
              <a:t>eruption</a:t>
            </a:r>
            <a:r>
              <a:rPr lang="en-GB" altLang="it-IT" sz="2200">
                <a:latin typeface="Comic Sans MS" panose="030F0702030302020204" pitchFamily="66" charset="0"/>
              </a:rPr>
              <a:t> can be quite gentle or very violent.</a:t>
            </a:r>
          </a:p>
        </p:txBody>
      </p:sp>
      <p:pic>
        <p:nvPicPr>
          <p:cNvPr id="7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5805488"/>
            <a:ext cx="863872" cy="863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egnaposto piè di pagina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altLang="it-IT"/>
              <a:t>Open Minds srl - www.open-minds.it -  tutti i diritti riservati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49275"/>
            <a:ext cx="8229600" cy="792163"/>
          </a:xfrm>
        </p:spPr>
        <p:txBody>
          <a:bodyPr/>
          <a:lstStyle/>
          <a:p>
            <a:pPr eaLnBrk="1" hangingPunct="1"/>
            <a:r>
              <a:rPr lang="en-GB" altLang="it-IT" sz="2800" b="1" i="1" u="sng">
                <a:latin typeface="Comic Sans MS" panose="030F0702030302020204" pitchFamily="66" charset="0"/>
              </a:rPr>
              <a:t>Types of volcano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484313"/>
            <a:ext cx="7772400" cy="504825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it-IT" sz="2200">
                <a:latin typeface="Comic Sans MS" panose="030F0702030302020204" pitchFamily="66" charset="0"/>
              </a:rPr>
              <a:t>Volcanoes can be </a:t>
            </a:r>
            <a:r>
              <a:rPr lang="en-GB" altLang="it-IT" sz="2400" b="1">
                <a:solidFill>
                  <a:srgbClr val="00B0F0"/>
                </a:solidFill>
                <a:latin typeface="Comic Sans MS" panose="030F0702030302020204" pitchFamily="66" charset="0"/>
              </a:rPr>
              <a:t>active, dormant or extinct</a:t>
            </a:r>
            <a:r>
              <a:rPr lang="en-GB" altLang="it-IT" sz="220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611188" y="2133600"/>
            <a:ext cx="8064500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GB" altLang="it-IT" sz="2200">
                <a:latin typeface="Comic Sans MS" panose="030F0702030302020204" pitchFamily="66" charset="0"/>
              </a:rPr>
              <a:t>   A volcano is </a:t>
            </a:r>
            <a:r>
              <a:rPr lang="en-GB" altLang="it-IT" sz="2200" b="1">
                <a:solidFill>
                  <a:srgbClr val="00B0F0"/>
                </a:solidFill>
                <a:latin typeface="Comic Sans MS" panose="030F0702030302020204" pitchFamily="66" charset="0"/>
              </a:rPr>
              <a:t>active</a:t>
            </a:r>
            <a:r>
              <a:rPr lang="en-GB" altLang="it-IT" sz="2200">
                <a:latin typeface="Comic Sans MS" panose="030F0702030302020204" pitchFamily="66" charset="0"/>
              </a:rPr>
              <a:t>, or alive, when it erupts often.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611188" y="2708275"/>
            <a:ext cx="813593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en-GB" altLang="it-IT" sz="1800"/>
              <a:t>    </a:t>
            </a:r>
            <a:r>
              <a:rPr lang="en-GB" altLang="it-IT" sz="2200">
                <a:latin typeface="Comic Sans MS" panose="030F0702030302020204" pitchFamily="66" charset="0"/>
              </a:rPr>
              <a:t>When a volcano is </a:t>
            </a:r>
            <a:r>
              <a:rPr lang="en-GB" altLang="it-IT" sz="2200" b="1">
                <a:solidFill>
                  <a:srgbClr val="00B0F0"/>
                </a:solidFill>
                <a:latin typeface="Comic Sans MS" panose="030F0702030302020204" pitchFamily="66" charset="0"/>
              </a:rPr>
              <a:t>dormant</a:t>
            </a:r>
            <a:r>
              <a:rPr lang="en-GB" altLang="it-IT" sz="2200">
                <a:latin typeface="Comic Sans MS" panose="030F0702030302020204" pitchFamily="66" charset="0"/>
              </a:rPr>
              <a:t>, or sleeping, it has not </a:t>
            </a:r>
          </a:p>
          <a:p>
            <a:pPr eaLnBrk="1" hangingPunct="1"/>
            <a:r>
              <a:rPr lang="en-GB" altLang="it-IT" sz="2200">
                <a:latin typeface="Comic Sans MS" panose="030F0702030302020204" pitchFamily="66" charset="0"/>
              </a:rPr>
              <a:t>    erupted for a long time – but it might in the future.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611188" y="3644900"/>
            <a:ext cx="80645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431925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tabLst>
                <a:tab pos="1431925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1431925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1431925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1431925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1431925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1431925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1431925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1431925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en-GB" altLang="it-IT" sz="2200">
                <a:latin typeface="Comic Sans MS" panose="030F0702030302020204" pitchFamily="66" charset="0"/>
              </a:rPr>
              <a:t>   A volcano is </a:t>
            </a:r>
            <a:r>
              <a:rPr lang="en-GB" altLang="it-IT" sz="2200" b="1">
                <a:solidFill>
                  <a:srgbClr val="00B0F0"/>
                </a:solidFill>
                <a:latin typeface="Comic Sans MS" panose="030F0702030302020204" pitchFamily="66" charset="0"/>
              </a:rPr>
              <a:t>extinct</a:t>
            </a:r>
            <a:r>
              <a:rPr lang="en-GB" altLang="it-IT" sz="2200">
                <a:latin typeface="Comic Sans MS" panose="030F0702030302020204" pitchFamily="66" charset="0"/>
              </a:rPr>
              <a:t>, or dead, when it hasn’t erupted</a:t>
            </a:r>
          </a:p>
          <a:p>
            <a:pPr eaLnBrk="1" hangingPunct="1"/>
            <a:r>
              <a:rPr lang="en-GB" altLang="it-IT" sz="2200">
                <a:latin typeface="Comic Sans MS" panose="030F0702030302020204" pitchFamily="66" charset="0"/>
              </a:rPr>
              <a:t>    for at least 100,000 years.</a:t>
            </a:r>
          </a:p>
        </p:txBody>
      </p:sp>
      <p:pic>
        <p:nvPicPr>
          <p:cNvPr id="17415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71975"/>
            <a:ext cx="9144000" cy="24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766203"/>
            <a:ext cx="570473" cy="570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egnaposto piè di pagina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altLang="it-IT"/>
              <a:t>Open Minds srl - www.open-minds.it -  tutti i diritti riservati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49275"/>
            <a:ext cx="8229600" cy="792163"/>
          </a:xfrm>
        </p:spPr>
        <p:txBody>
          <a:bodyPr/>
          <a:lstStyle/>
          <a:p>
            <a:pPr eaLnBrk="1" hangingPunct="1"/>
            <a:r>
              <a:rPr lang="en-GB" altLang="it-IT" sz="2800" b="1" i="1" u="sng">
                <a:latin typeface="Comic Sans MS" panose="030F0702030302020204" pitchFamily="66" charset="0"/>
              </a:rPr>
              <a:t>Video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484313"/>
            <a:ext cx="7775575" cy="132556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it-IT" sz="2200">
                <a:latin typeface="Comic Sans MS" panose="030F0702030302020204" pitchFamily="66" charset="0"/>
              </a:rPr>
              <a:t>Continue watching the video.</a:t>
            </a:r>
          </a:p>
          <a:p>
            <a:pPr marL="0" indent="0" eaLnBrk="1" hangingPunct="1">
              <a:buFontTx/>
              <a:buNone/>
            </a:pPr>
            <a:endParaRPr lang="en-GB" altLang="it-IT" sz="2200">
              <a:latin typeface="Comic Sans MS" panose="030F0702030302020204" pitchFamily="66" charset="0"/>
              <a:hlinkClick r:id="rId3"/>
            </a:endParaRPr>
          </a:p>
          <a:p>
            <a:pPr marL="0" indent="0" eaLnBrk="1" hangingPunct="1">
              <a:buFontTx/>
              <a:buNone/>
            </a:pPr>
            <a:r>
              <a:rPr lang="en-GB" altLang="it-IT" sz="2200">
                <a:latin typeface="Comic Sans MS" panose="030F0702030302020204" pitchFamily="66" charset="0"/>
                <a:hlinkClick r:id="rId3"/>
              </a:rPr>
              <a:t>https://www.youtube.com/watch?v=vfRwd1ML6yw</a:t>
            </a:r>
            <a:endParaRPr lang="en-GB" altLang="it-IT" sz="2200">
              <a:latin typeface="Comic Sans MS" panose="030F0702030302020204" pitchFamily="66" charset="0"/>
            </a:endParaRPr>
          </a:p>
          <a:p>
            <a:pPr marL="0" indent="0" eaLnBrk="1" hangingPunct="1">
              <a:buFontTx/>
              <a:buNone/>
            </a:pPr>
            <a:endParaRPr lang="en-GB" altLang="it-IT" sz="2200">
              <a:latin typeface="Comic Sans MS" panose="030F0702030302020204" pitchFamily="66" charset="0"/>
            </a:endParaRPr>
          </a:p>
          <a:p>
            <a:pPr marL="0" indent="0" eaLnBrk="1" hangingPunct="1">
              <a:buFontTx/>
              <a:buNone/>
            </a:pPr>
            <a:endParaRPr lang="en-GB" altLang="it-IT" sz="2200">
              <a:latin typeface="Comic Sans MS" panose="030F0702030302020204" pitchFamily="66" charset="0"/>
            </a:endParaRP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611188" y="2133600"/>
            <a:ext cx="8064500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it-IT" sz="2200">
                <a:latin typeface="Comic Sans MS" panose="030F0702030302020204" pitchFamily="66" charset="0"/>
              </a:rPr>
              <a:t>  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endParaRPr lang="en-GB" altLang="it-IT" sz="22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GB" altLang="it-IT" sz="2200">
                <a:latin typeface="Comic Sans MS" panose="030F0702030302020204" pitchFamily="66" charset="0"/>
              </a:rPr>
              <a:t> This time pay attention to the places where volcanoes occur. </a:t>
            </a:r>
          </a:p>
        </p:txBody>
      </p:sp>
      <p:sp>
        <p:nvSpPr>
          <p:cNvPr id="18437" name="Text Box 6"/>
          <p:cNvSpPr txBox="1">
            <a:spLocks noChangeArrowheads="1"/>
          </p:cNvSpPr>
          <p:nvPr/>
        </p:nvSpPr>
        <p:spPr bwMode="auto">
          <a:xfrm>
            <a:off x="611188" y="3644900"/>
            <a:ext cx="80645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431925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tabLst>
                <a:tab pos="1431925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1431925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1431925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1431925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1431925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1431925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1431925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1431925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GB" altLang="it-IT" sz="2200">
              <a:latin typeface="Comic Sans MS" panose="030F0702030302020204" pitchFamily="66" charset="0"/>
            </a:endParaRPr>
          </a:p>
          <a:p>
            <a:pPr eaLnBrk="1" hangingPunct="1"/>
            <a:r>
              <a:rPr lang="en-GB" altLang="it-IT" sz="2200">
                <a:latin typeface="Comic Sans MS" panose="030F0702030302020204" pitchFamily="66" charset="0"/>
              </a:rPr>
              <a:t>Take notes!</a:t>
            </a:r>
          </a:p>
        </p:txBody>
      </p:sp>
      <p:pic>
        <p:nvPicPr>
          <p:cNvPr id="18438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71975"/>
            <a:ext cx="9144000" cy="24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6588" y="3303588"/>
            <a:ext cx="249237" cy="24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egnaposto piè di pagina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altLang="it-IT"/>
              <a:t>Open Minds srl - www.open-minds.it -  tutti i diritti riservati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Mountain Top">
  <a:themeElements>
    <a:clrScheme name="Mountain Top 10">
      <a:dk1>
        <a:srgbClr val="4C3A1C"/>
      </a:dk1>
      <a:lt1>
        <a:srgbClr val="FFFFFF"/>
      </a:lt1>
      <a:dk2>
        <a:srgbClr val="993300"/>
      </a:dk2>
      <a:lt2>
        <a:srgbClr val="CCAA00"/>
      </a:lt2>
      <a:accent1>
        <a:srgbClr val="FF3300"/>
      </a:accent1>
      <a:accent2>
        <a:srgbClr val="9E6600"/>
      </a:accent2>
      <a:accent3>
        <a:srgbClr val="CAADAA"/>
      </a:accent3>
      <a:accent4>
        <a:srgbClr val="DADADA"/>
      </a:accent4>
      <a:accent5>
        <a:srgbClr val="FFADAA"/>
      </a:accent5>
      <a:accent6>
        <a:srgbClr val="8F5C00"/>
      </a:accent6>
      <a:hlink>
        <a:srgbClr val="00CC00"/>
      </a:hlink>
      <a:folHlink>
        <a:srgbClr val="C0DFA1"/>
      </a:folHlink>
    </a:clrScheme>
    <a:fontScheme name="Mountain Top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Mountain Top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untain Top 10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00CC00"/>
        </a:hlink>
        <a:folHlink>
          <a:srgbClr val="C0DFA1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Mountain Top</Template>
  <TotalTime>448</TotalTime>
  <Words>357</Words>
  <Application>Microsoft Office PowerPoint</Application>
  <PresentationFormat>Presentazione su schermo (4:3)</PresentationFormat>
  <Paragraphs>42</Paragraphs>
  <Slides>6</Slides>
  <Notes>0</Notes>
  <HiddenSlides>0</HiddenSlides>
  <MMClips>6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10" baseType="lpstr">
      <vt:lpstr>Arial</vt:lpstr>
      <vt:lpstr>Calibri</vt:lpstr>
      <vt:lpstr>Comic Sans MS</vt:lpstr>
      <vt:lpstr>Mountain Top</vt:lpstr>
      <vt:lpstr>Presentazione standard di PowerPoint</vt:lpstr>
      <vt:lpstr>Presentazione standard di PowerPoint</vt:lpstr>
      <vt:lpstr>Presentazione standard di PowerPoint</vt:lpstr>
      <vt:lpstr>Where do volcanoes happen?</vt:lpstr>
      <vt:lpstr>Types of volcano</vt:lpstr>
      <vt:lpstr>Video</vt:lpstr>
    </vt:vector>
  </TitlesOfParts>
  <Company>DELL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Firdaws Khalfey</dc:creator>
  <cp:lastModifiedBy>Claud</cp:lastModifiedBy>
  <cp:revision>32</cp:revision>
  <dcterms:created xsi:type="dcterms:W3CDTF">2016-10-21T10:23:57Z</dcterms:created>
  <dcterms:modified xsi:type="dcterms:W3CDTF">2016-12-28T11:47:17Z</dcterms:modified>
</cp:coreProperties>
</file>