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152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00032"/>
            <a:ext cx="5112568" cy="2990715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772400" cy="1470025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Percorsi speciali</a:t>
            </a:r>
            <a:r>
              <a:rPr lang="it-IT" dirty="0"/>
              <a:t/>
            </a:r>
            <a:br>
              <a:rPr lang="it-IT" dirty="0"/>
            </a:br>
            <a:r>
              <a:rPr lang="it-IT" sz="3600" dirty="0" smtClean="0"/>
              <a:t>Per una didattica inclusiva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3588" y="5105400"/>
            <a:ext cx="6400800" cy="1752600"/>
          </a:xfrm>
        </p:spPr>
        <p:txBody>
          <a:bodyPr/>
          <a:lstStyle/>
          <a:p>
            <a:endParaRPr lang="it-IT" dirty="0" smtClean="0"/>
          </a:p>
          <a:p>
            <a:r>
              <a:rPr lang="it-IT" sz="2800" b="1" dirty="0" smtClean="0">
                <a:solidFill>
                  <a:schemeClr val="tx1"/>
                </a:solidFill>
              </a:rPr>
              <a:t>Docente: </a:t>
            </a:r>
            <a:r>
              <a:rPr lang="it-IT" sz="2800" b="1" dirty="0" smtClean="0">
                <a:solidFill>
                  <a:srgbClr val="FF0000"/>
                </a:solidFill>
              </a:rPr>
              <a:t>Teresita Possidente</a:t>
            </a:r>
            <a:endParaRPr lang="it-IT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88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it-IT" dirty="0" smtClean="0"/>
              <a:t> </a:t>
            </a:r>
          </a:p>
          <a:p>
            <a:pPr marL="0" indent="0" algn="r">
              <a:buNone/>
            </a:pPr>
            <a:r>
              <a:rPr lang="it-IT" sz="2000" dirty="0" smtClean="0"/>
              <a:t>«[…] una scuola inclusiva per davvero è una scuola che riconosce e valorizza pienamente tutte le differenze, le infinite varietà delle diversità umane».</a:t>
            </a:r>
          </a:p>
          <a:p>
            <a:pPr marL="0" indent="0" algn="r">
              <a:buNone/>
            </a:pPr>
            <a:r>
              <a:rPr lang="it-IT" sz="2000" dirty="0"/>
              <a:t> </a:t>
            </a:r>
            <a:r>
              <a:rPr lang="it-IT" sz="2000" dirty="0" smtClean="0"/>
              <a:t>                                    (</a:t>
            </a:r>
            <a:r>
              <a:rPr lang="it-IT" sz="2000" dirty="0" err="1" smtClean="0"/>
              <a:t>Ianes</a:t>
            </a:r>
            <a:r>
              <a:rPr lang="it-IT" sz="2000" dirty="0" smtClean="0"/>
              <a:t> D., </a:t>
            </a:r>
            <a:r>
              <a:rPr lang="it-IT" sz="2000" dirty="0" err="1" smtClean="0"/>
              <a:t>Canevaro</a:t>
            </a:r>
            <a:r>
              <a:rPr lang="it-IT" sz="2000" dirty="0" smtClean="0"/>
              <a:t> A., 2015, p. 8)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59401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368152"/>
          </a:xfrm>
        </p:spPr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FF00FF"/>
                </a:solidFill>
              </a:rPr>
              <a:t>La primavera</a:t>
            </a: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…in una dimensione caleidoscopica.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/>
              <a:t>Il percorso di seguito riportato, definisce una possibile ipotesi di lavoro, adottabile anche attraverso didattica a distanza</a:t>
            </a:r>
            <a:r>
              <a:rPr lang="it-IT" sz="2200" smtClean="0"/>
              <a:t>, immaginato </a:t>
            </a:r>
            <a:r>
              <a:rPr lang="it-IT" sz="2200" dirty="0" smtClean="0"/>
              <a:t>per una classe Seconda, sulla base della creazione di materiali che possano abbracciare più esigenze di apprendimento. </a:t>
            </a:r>
          </a:p>
          <a:p>
            <a:pPr marL="0" indent="0" algn="just">
              <a:buNone/>
            </a:pPr>
            <a:endParaRPr lang="it-IT" sz="2200" dirty="0" smtClean="0"/>
          </a:p>
          <a:p>
            <a:pPr marL="457200" indent="-457200" algn="just">
              <a:buAutoNum type="arabicPeriod"/>
            </a:pPr>
            <a:r>
              <a:rPr lang="it-IT" sz="2200" dirty="0" smtClean="0"/>
              <a:t>Apprendimento iconico-immaginativo</a:t>
            </a:r>
          </a:p>
          <a:p>
            <a:pPr marL="457200" indent="-457200" algn="just">
              <a:buAutoNum type="arabicPeriod"/>
            </a:pPr>
            <a:r>
              <a:rPr lang="it-IT" sz="2200" dirty="0" smtClean="0"/>
              <a:t>Apprendimento attraverso l’ascolto</a:t>
            </a:r>
          </a:p>
          <a:p>
            <a:pPr marL="457200" indent="-457200" algn="just">
              <a:buAutoNum type="arabicPeriod"/>
            </a:pPr>
            <a:r>
              <a:rPr lang="it-IT" sz="2200" dirty="0" smtClean="0"/>
              <a:t>Apprendimento digitale </a:t>
            </a:r>
          </a:p>
          <a:p>
            <a:pPr marL="457200" indent="-457200" algn="just">
              <a:buAutoNum type="arabicPeriod"/>
            </a:pPr>
            <a:r>
              <a:rPr lang="it-IT" sz="2200" dirty="0" smtClean="0"/>
              <a:t>Apprendimento attraverso il gioco</a:t>
            </a:r>
          </a:p>
          <a:p>
            <a:pPr marL="457200" indent="-457200" algn="just">
              <a:buAutoNum type="arabicPeriod"/>
            </a:pPr>
            <a:endParaRPr lang="it-IT" sz="2400" dirty="0" smtClean="0"/>
          </a:p>
          <a:p>
            <a:pPr marL="457200" indent="-457200" algn="just">
              <a:buAutoNum type="arabicPeriod"/>
            </a:pPr>
            <a:endParaRPr lang="it-IT" sz="2400" dirty="0" smtClean="0"/>
          </a:p>
          <a:p>
            <a:pPr marL="457200" indent="-457200" algn="just">
              <a:buAutoNum type="arabicPeriod"/>
            </a:pPr>
            <a:endParaRPr lang="it-IT" sz="2400" dirty="0" smtClean="0"/>
          </a:p>
          <a:p>
            <a:pPr marL="0" indent="0" algn="just">
              <a:buNone/>
            </a:pPr>
            <a:endParaRPr lang="it-IT" sz="2400" dirty="0" smtClean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429000"/>
            <a:ext cx="2143125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75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Descrizione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400" b="1" dirty="0" smtClean="0"/>
              <a:t>Oggetto di studio: </a:t>
            </a:r>
            <a:r>
              <a:rPr lang="it-IT" sz="2400" dirty="0" smtClean="0"/>
              <a:t>La Primavera</a:t>
            </a:r>
          </a:p>
          <a:p>
            <a:pPr marL="0" indent="0">
              <a:buNone/>
            </a:pPr>
            <a:r>
              <a:rPr lang="it-IT" sz="2400" b="1" dirty="0" smtClean="0"/>
              <a:t>Classe: </a:t>
            </a:r>
            <a:r>
              <a:rPr lang="it-IT" sz="2400" dirty="0" smtClean="0"/>
              <a:t>II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b="1" dirty="0" smtClean="0"/>
              <a:t>Materiali prodotti: </a:t>
            </a:r>
          </a:p>
          <a:p>
            <a:r>
              <a:rPr lang="it-IT" sz="2400" dirty="0" smtClean="0"/>
              <a:t>Registrazione audio;</a:t>
            </a:r>
          </a:p>
          <a:p>
            <a:r>
              <a:rPr lang="it-IT" sz="2400" dirty="0"/>
              <a:t>s</a:t>
            </a:r>
            <a:r>
              <a:rPr lang="it-IT" sz="2400" dirty="0" smtClean="0"/>
              <a:t>chede didattiche con il supporto di strumenti iconico-descrittivi;</a:t>
            </a:r>
          </a:p>
          <a:p>
            <a:r>
              <a:rPr lang="it-IT" sz="2400" dirty="0" err="1"/>
              <a:t>p</a:t>
            </a:r>
            <a:r>
              <a:rPr lang="it-IT" sz="2400" dirty="0" err="1" smtClean="0"/>
              <a:t>pt</a:t>
            </a:r>
            <a:r>
              <a:rPr lang="it-IT" sz="2400" dirty="0" smtClean="0"/>
              <a:t> interattivo;</a:t>
            </a:r>
          </a:p>
          <a:p>
            <a:r>
              <a:rPr lang="it-IT" sz="2400" dirty="0"/>
              <a:t>p</a:t>
            </a:r>
            <a:r>
              <a:rPr lang="it-IT" sz="2400" dirty="0" smtClean="0"/>
              <a:t>arole chiave in Comunicazione Aumentativa Alternativa (C.A.A)</a:t>
            </a:r>
          </a:p>
          <a:p>
            <a:endParaRPr lang="it-IT" sz="2400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348880"/>
            <a:ext cx="2319169" cy="2677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75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Bibliografia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 err="1" smtClean="0"/>
              <a:t>Ianes</a:t>
            </a:r>
            <a:r>
              <a:rPr lang="it-IT" sz="2800" dirty="0" smtClean="0"/>
              <a:t> D, Canevaro A., </a:t>
            </a:r>
            <a:r>
              <a:rPr lang="it-IT" sz="2800" i="1" dirty="0" smtClean="0"/>
              <a:t>Buone prassi di integrazione e inclusione scolastica</a:t>
            </a:r>
            <a:r>
              <a:rPr lang="it-IT" sz="2800" dirty="0" smtClean="0"/>
              <a:t>, </a:t>
            </a:r>
            <a:r>
              <a:rPr lang="it-IT" sz="2800" dirty="0" smtClean="0"/>
              <a:t>Erickson</a:t>
            </a:r>
            <a:r>
              <a:rPr lang="it-IT" sz="2800" dirty="0" smtClean="0"/>
              <a:t>, Trento 2015.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597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168</Words>
  <Application>Microsoft Office PowerPoint</Application>
  <PresentationFormat>Presentazione su schermo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di Office</vt:lpstr>
      <vt:lpstr>Percorsi speciali Per una didattica inclusiva</vt:lpstr>
      <vt:lpstr>Presentazione standard di PowerPoint</vt:lpstr>
      <vt:lpstr>La primavera …in una dimensione caleidoscopica.</vt:lpstr>
      <vt:lpstr>Descrizione</vt:lpstr>
      <vt:lpstr>Bibliografia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Percorsi speciali Per una didattica inclusiva</dc:title>
  <dc:creator>Utente</dc:creator>
  <cp:lastModifiedBy>Lucia</cp:lastModifiedBy>
  <cp:revision>9</cp:revision>
  <dcterms:created xsi:type="dcterms:W3CDTF">2020-03-30T13:44:54Z</dcterms:created>
  <dcterms:modified xsi:type="dcterms:W3CDTF">2020-04-07T06:28:43Z</dcterms:modified>
</cp:coreProperties>
</file>