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9" r:id="rId3"/>
    <p:sldId id="258" r:id="rId4"/>
    <p:sldId id="259" r:id="rId5"/>
    <p:sldId id="263" r:id="rId6"/>
    <p:sldId id="262" r:id="rId7"/>
    <p:sldId id="280" r:id="rId8"/>
    <p:sldId id="265" r:id="rId9"/>
    <p:sldId id="264" r:id="rId10"/>
    <p:sldId id="267" r:id="rId11"/>
    <p:sldId id="257" r:id="rId12"/>
    <p:sldId id="260" r:id="rId13"/>
    <p:sldId id="275" r:id="rId14"/>
    <p:sldId id="278" r:id="rId15"/>
    <p:sldId id="294" r:id="rId16"/>
    <p:sldId id="290" r:id="rId17"/>
    <p:sldId id="268" r:id="rId18"/>
    <p:sldId id="266" r:id="rId19"/>
    <p:sldId id="270" r:id="rId20"/>
    <p:sldId id="273" r:id="rId21"/>
    <p:sldId id="274" r:id="rId22"/>
    <p:sldId id="295" r:id="rId23"/>
    <p:sldId id="281" r:id="rId24"/>
    <p:sldId id="282" r:id="rId25"/>
    <p:sldId id="283" r:id="rId26"/>
    <p:sldId id="291" r:id="rId27"/>
    <p:sldId id="261" r:id="rId28"/>
    <p:sldId id="277" r:id="rId29"/>
    <p:sldId id="292" r:id="rId30"/>
    <p:sldId id="276" r:id="rId31"/>
    <p:sldId id="296" r:id="rId32"/>
    <p:sldId id="284" r:id="rId33"/>
    <p:sldId id="288" r:id="rId34"/>
    <p:sldId id="286" r:id="rId35"/>
    <p:sldId id="289" r:id="rId36"/>
    <p:sldId id="293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66FFCC"/>
    <a:srgbClr val="009999"/>
    <a:srgbClr val="FF99CC"/>
    <a:srgbClr val="FB05EF"/>
    <a:srgbClr val="CC0066"/>
    <a:srgbClr val="FFCCCC"/>
    <a:srgbClr val="660033"/>
    <a:srgbClr val="FF00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14DCA-73A6-4A3B-9B88-F8FE1B3955DC}" type="doc">
      <dgm:prSet loTypeId="urn:microsoft.com/office/officeart/2005/8/layout/matrix1" loCatId="matrix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7FE3558B-6E85-4B46-AF01-A54EDD8F7D0E}">
      <dgm:prSet phldrT="[Testo]" custT="1"/>
      <dgm:spPr>
        <a:solidFill>
          <a:srgbClr val="FF0066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sz="3200" b="1" dirty="0" smtClean="0">
              <a:ln>
                <a:noFill/>
              </a:ln>
            </a:rPr>
            <a:t>STUDENTE e DOCENTE</a:t>
          </a:r>
          <a:endParaRPr lang="it-IT" sz="3200" b="1" dirty="0">
            <a:ln>
              <a:noFill/>
            </a:ln>
          </a:endParaRPr>
        </a:p>
      </dgm:t>
    </dgm:pt>
    <dgm:pt modelId="{EB51E119-12AD-4E8F-BB9A-DDB4971EC24A}" type="parTrans" cxnId="{7D853D43-07FA-44A5-B70E-A179C3E1BBC0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CA872689-4483-4F7B-956D-0B1FA4C293C3}" type="sibTrans" cxnId="{7D853D43-07FA-44A5-B70E-A179C3E1BBC0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0F721607-FB28-4DD7-809F-EEBEE88AF5D5}">
      <dgm:prSet phldrT="[Testo]"/>
      <dgm:spPr>
        <a:ln>
          <a:solidFill>
            <a:schemeClr val="tx1"/>
          </a:solidFill>
        </a:ln>
      </dgm:spPr>
      <dgm:t>
        <a:bodyPr/>
        <a:lstStyle/>
        <a:p>
          <a:r>
            <a:rPr lang="it-IT" b="1" smtClean="0">
              <a:ln>
                <a:noFill/>
              </a:ln>
            </a:rPr>
            <a:t>Famiglia</a:t>
          </a:r>
          <a:endParaRPr lang="it-IT" b="1" dirty="0">
            <a:ln>
              <a:noFill/>
            </a:ln>
          </a:endParaRPr>
        </a:p>
      </dgm:t>
    </dgm:pt>
    <dgm:pt modelId="{65F36F89-BD3B-4BB0-BDE3-2B2AAF5E5895}" type="parTrans" cxnId="{27E38B81-213A-4F8C-BFAD-31D426611C8A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BAC76E15-25E4-496F-917E-59DC3BB53438}" type="sibTrans" cxnId="{27E38B81-213A-4F8C-BFAD-31D426611C8A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0BAB5EA0-859A-4577-AC40-8BB73F5FBE01}">
      <dgm:prSet phldrT="[Testo]"/>
      <dgm:spPr>
        <a:ln>
          <a:solidFill>
            <a:schemeClr val="tx1"/>
          </a:solidFill>
        </a:ln>
      </dgm:spPr>
      <dgm:t>
        <a:bodyPr/>
        <a:lstStyle/>
        <a:p>
          <a:r>
            <a:rPr lang="it-IT" b="1" smtClean="0">
              <a:ln>
                <a:noFill/>
              </a:ln>
            </a:rPr>
            <a:t>Scuola</a:t>
          </a:r>
          <a:endParaRPr lang="it-IT" b="1" dirty="0">
            <a:ln>
              <a:noFill/>
            </a:ln>
          </a:endParaRPr>
        </a:p>
      </dgm:t>
    </dgm:pt>
    <dgm:pt modelId="{A56BC49F-B8DF-4B1C-8EF9-5166468D5F5A}" type="parTrans" cxnId="{AC635229-F96B-493D-98C0-075E979F55BE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CA861E9F-9DF2-4BB9-A6A1-1F750B7E5C11}" type="sibTrans" cxnId="{AC635229-F96B-493D-98C0-075E979F55BE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22DB5384-6100-48A6-BB3D-756385F08C2B}">
      <dgm:prSet phldrT="[Testo]"/>
      <dgm:spPr>
        <a:ln>
          <a:solidFill>
            <a:schemeClr val="tx1"/>
          </a:solidFill>
        </a:ln>
      </dgm:spPr>
      <dgm:t>
        <a:bodyPr/>
        <a:lstStyle/>
        <a:p>
          <a:r>
            <a:rPr lang="it-IT" b="1" smtClean="0">
              <a:ln>
                <a:noFill/>
              </a:ln>
            </a:rPr>
            <a:t>Impegni extrascolastici</a:t>
          </a:r>
          <a:endParaRPr lang="it-IT" b="1" dirty="0">
            <a:ln>
              <a:noFill/>
            </a:ln>
          </a:endParaRPr>
        </a:p>
      </dgm:t>
    </dgm:pt>
    <dgm:pt modelId="{61F9EA5E-A10B-47A9-9C35-8E4864AE6970}" type="parTrans" cxnId="{82DB54B0-6F57-4321-ADB8-3E18A4F9D738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FC802C96-1ABE-41D4-AC0C-79DE01728972}" type="sibTrans" cxnId="{82DB54B0-6F57-4321-ADB8-3E18A4F9D738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63D7DB0D-9E36-487A-AF40-FAA56AD54ACB}">
      <dgm:prSet phldrT="[Testo]"/>
      <dgm:spPr>
        <a:ln>
          <a:solidFill>
            <a:schemeClr val="tx1"/>
          </a:solidFill>
        </a:ln>
      </dgm:spPr>
      <dgm:t>
        <a:bodyPr/>
        <a:lstStyle/>
        <a:p>
          <a:r>
            <a:rPr lang="it-IT" b="1" smtClean="0">
              <a:ln>
                <a:noFill/>
              </a:ln>
            </a:rPr>
            <a:t>Tempo libero</a:t>
          </a:r>
          <a:endParaRPr lang="it-IT" b="1" dirty="0">
            <a:ln>
              <a:noFill/>
            </a:ln>
          </a:endParaRPr>
        </a:p>
      </dgm:t>
    </dgm:pt>
    <dgm:pt modelId="{E52B3261-F0A0-4405-9F3A-0883DCEB05ED}" type="parTrans" cxnId="{3AE3FA7D-C65C-4866-9167-8955C8DE1795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978A1DA6-0AC8-40DC-8671-C07403B9440D}" type="sibTrans" cxnId="{3AE3FA7D-C65C-4866-9167-8955C8DE1795}">
      <dgm:prSet/>
      <dgm:spPr/>
      <dgm:t>
        <a:bodyPr/>
        <a:lstStyle/>
        <a:p>
          <a:endParaRPr lang="it-IT">
            <a:ln>
              <a:noFill/>
            </a:ln>
          </a:endParaRPr>
        </a:p>
      </dgm:t>
    </dgm:pt>
    <dgm:pt modelId="{F7714E56-8745-4B77-A182-4CB926D03A13}" type="pres">
      <dgm:prSet presAssocID="{79414DCA-73A6-4A3B-9B88-F8FE1B3955D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05B446B-9019-499E-B97A-C43C9407D708}" type="pres">
      <dgm:prSet presAssocID="{79414DCA-73A6-4A3B-9B88-F8FE1B3955DC}" presName="matrix" presStyleCnt="0"/>
      <dgm:spPr/>
      <dgm:t>
        <a:bodyPr/>
        <a:lstStyle/>
        <a:p>
          <a:endParaRPr lang="it-IT"/>
        </a:p>
      </dgm:t>
    </dgm:pt>
    <dgm:pt modelId="{532B2C36-C83F-4CF2-A456-BC9A551B5DCC}" type="pres">
      <dgm:prSet presAssocID="{79414DCA-73A6-4A3B-9B88-F8FE1B3955DC}" presName="tile1" presStyleLbl="node1" presStyleIdx="0" presStyleCnt="4"/>
      <dgm:spPr/>
      <dgm:t>
        <a:bodyPr/>
        <a:lstStyle/>
        <a:p>
          <a:endParaRPr lang="it-IT"/>
        </a:p>
      </dgm:t>
    </dgm:pt>
    <dgm:pt modelId="{81BA3646-EC9B-4EE9-80D4-086DABAB0149}" type="pres">
      <dgm:prSet presAssocID="{79414DCA-73A6-4A3B-9B88-F8FE1B3955D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07D488-2945-4606-85D5-130AC194A7DC}" type="pres">
      <dgm:prSet presAssocID="{79414DCA-73A6-4A3B-9B88-F8FE1B3955DC}" presName="tile2" presStyleLbl="node1" presStyleIdx="1" presStyleCnt="4"/>
      <dgm:spPr/>
      <dgm:t>
        <a:bodyPr/>
        <a:lstStyle/>
        <a:p>
          <a:endParaRPr lang="it-IT"/>
        </a:p>
      </dgm:t>
    </dgm:pt>
    <dgm:pt modelId="{903EC700-7ABD-438F-8C29-CB06A0981FDE}" type="pres">
      <dgm:prSet presAssocID="{79414DCA-73A6-4A3B-9B88-F8FE1B3955D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63E395-0FA7-4879-8846-EDCAC3B74575}" type="pres">
      <dgm:prSet presAssocID="{79414DCA-73A6-4A3B-9B88-F8FE1B3955DC}" presName="tile3" presStyleLbl="node1" presStyleIdx="2" presStyleCnt="4"/>
      <dgm:spPr/>
      <dgm:t>
        <a:bodyPr/>
        <a:lstStyle/>
        <a:p>
          <a:endParaRPr lang="it-IT"/>
        </a:p>
      </dgm:t>
    </dgm:pt>
    <dgm:pt modelId="{C56B4AEA-BB00-44FA-8A8A-D063077E6922}" type="pres">
      <dgm:prSet presAssocID="{79414DCA-73A6-4A3B-9B88-F8FE1B3955D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37691AD-6E26-4AEA-9A99-FDAA3BB8D86A}" type="pres">
      <dgm:prSet presAssocID="{79414DCA-73A6-4A3B-9B88-F8FE1B3955DC}" presName="tile4" presStyleLbl="node1" presStyleIdx="3" presStyleCnt="4"/>
      <dgm:spPr/>
      <dgm:t>
        <a:bodyPr/>
        <a:lstStyle/>
        <a:p>
          <a:endParaRPr lang="it-IT"/>
        </a:p>
      </dgm:t>
    </dgm:pt>
    <dgm:pt modelId="{53268C7F-E0EB-49D4-AA38-6731BBF7E46B}" type="pres">
      <dgm:prSet presAssocID="{79414DCA-73A6-4A3B-9B88-F8FE1B3955D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5E67C4-718C-416B-877A-42651FACFF9C}" type="pres">
      <dgm:prSet presAssocID="{79414DCA-73A6-4A3B-9B88-F8FE1B3955D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9AC2900D-8085-491D-8EF7-D412F337D419}" type="presOf" srcId="{63D7DB0D-9E36-487A-AF40-FAA56AD54ACB}" destId="{837691AD-6E26-4AEA-9A99-FDAA3BB8D86A}" srcOrd="0" destOrd="0" presId="urn:microsoft.com/office/officeart/2005/8/layout/matrix1"/>
    <dgm:cxn modelId="{CC05DA73-B7E3-45D8-A4DB-61D77DE7998F}" type="presOf" srcId="{0F721607-FB28-4DD7-809F-EEBEE88AF5D5}" destId="{81BA3646-EC9B-4EE9-80D4-086DABAB0149}" srcOrd="1" destOrd="0" presId="urn:microsoft.com/office/officeart/2005/8/layout/matrix1"/>
    <dgm:cxn modelId="{22A6A5A1-ADED-467D-B100-5B3B34D3DDAE}" type="presOf" srcId="{0F721607-FB28-4DD7-809F-EEBEE88AF5D5}" destId="{532B2C36-C83F-4CF2-A456-BC9A551B5DCC}" srcOrd="0" destOrd="0" presId="urn:microsoft.com/office/officeart/2005/8/layout/matrix1"/>
    <dgm:cxn modelId="{A57A9061-2A16-4E58-91D5-0C0F097BA576}" type="presOf" srcId="{22DB5384-6100-48A6-BB3D-756385F08C2B}" destId="{C56B4AEA-BB00-44FA-8A8A-D063077E6922}" srcOrd="1" destOrd="0" presId="urn:microsoft.com/office/officeart/2005/8/layout/matrix1"/>
    <dgm:cxn modelId="{2F91CAA7-EB75-4058-838D-240F65D79F20}" type="presOf" srcId="{63D7DB0D-9E36-487A-AF40-FAA56AD54ACB}" destId="{53268C7F-E0EB-49D4-AA38-6731BBF7E46B}" srcOrd="1" destOrd="0" presId="urn:microsoft.com/office/officeart/2005/8/layout/matrix1"/>
    <dgm:cxn modelId="{AC635229-F96B-493D-98C0-075E979F55BE}" srcId="{7FE3558B-6E85-4B46-AF01-A54EDD8F7D0E}" destId="{0BAB5EA0-859A-4577-AC40-8BB73F5FBE01}" srcOrd="1" destOrd="0" parTransId="{A56BC49F-B8DF-4B1C-8EF9-5166468D5F5A}" sibTransId="{CA861E9F-9DF2-4BB9-A6A1-1F750B7E5C11}"/>
    <dgm:cxn modelId="{82DB54B0-6F57-4321-ADB8-3E18A4F9D738}" srcId="{7FE3558B-6E85-4B46-AF01-A54EDD8F7D0E}" destId="{22DB5384-6100-48A6-BB3D-756385F08C2B}" srcOrd="2" destOrd="0" parTransId="{61F9EA5E-A10B-47A9-9C35-8E4864AE6970}" sibTransId="{FC802C96-1ABE-41D4-AC0C-79DE01728972}"/>
    <dgm:cxn modelId="{27E38B81-213A-4F8C-BFAD-31D426611C8A}" srcId="{7FE3558B-6E85-4B46-AF01-A54EDD8F7D0E}" destId="{0F721607-FB28-4DD7-809F-EEBEE88AF5D5}" srcOrd="0" destOrd="0" parTransId="{65F36F89-BD3B-4BB0-BDE3-2B2AAF5E5895}" sibTransId="{BAC76E15-25E4-496F-917E-59DC3BB53438}"/>
    <dgm:cxn modelId="{45F20D3C-1CDB-490F-B51C-AAC8365A0E5E}" type="presOf" srcId="{0BAB5EA0-859A-4577-AC40-8BB73F5FBE01}" destId="{8007D488-2945-4606-85D5-130AC194A7DC}" srcOrd="0" destOrd="0" presId="urn:microsoft.com/office/officeart/2005/8/layout/matrix1"/>
    <dgm:cxn modelId="{8AAA07A3-65BE-4777-9092-518D5B79C097}" type="presOf" srcId="{79414DCA-73A6-4A3B-9B88-F8FE1B3955DC}" destId="{F7714E56-8745-4B77-A182-4CB926D03A13}" srcOrd="0" destOrd="0" presId="urn:microsoft.com/office/officeart/2005/8/layout/matrix1"/>
    <dgm:cxn modelId="{3AE3FA7D-C65C-4866-9167-8955C8DE1795}" srcId="{7FE3558B-6E85-4B46-AF01-A54EDD8F7D0E}" destId="{63D7DB0D-9E36-487A-AF40-FAA56AD54ACB}" srcOrd="3" destOrd="0" parTransId="{E52B3261-F0A0-4405-9F3A-0883DCEB05ED}" sibTransId="{978A1DA6-0AC8-40DC-8671-C07403B9440D}"/>
    <dgm:cxn modelId="{E3F03327-BA92-4531-A5C9-728C863D83C8}" type="presOf" srcId="{0BAB5EA0-859A-4577-AC40-8BB73F5FBE01}" destId="{903EC700-7ABD-438F-8C29-CB06A0981FDE}" srcOrd="1" destOrd="0" presId="urn:microsoft.com/office/officeart/2005/8/layout/matrix1"/>
    <dgm:cxn modelId="{7D853D43-07FA-44A5-B70E-A179C3E1BBC0}" srcId="{79414DCA-73A6-4A3B-9B88-F8FE1B3955DC}" destId="{7FE3558B-6E85-4B46-AF01-A54EDD8F7D0E}" srcOrd="0" destOrd="0" parTransId="{EB51E119-12AD-4E8F-BB9A-DDB4971EC24A}" sibTransId="{CA872689-4483-4F7B-956D-0B1FA4C293C3}"/>
    <dgm:cxn modelId="{0062DE5C-A7B8-4644-B786-C659F8E6C61F}" type="presOf" srcId="{7FE3558B-6E85-4B46-AF01-A54EDD8F7D0E}" destId="{295E67C4-718C-416B-877A-42651FACFF9C}" srcOrd="0" destOrd="0" presId="urn:microsoft.com/office/officeart/2005/8/layout/matrix1"/>
    <dgm:cxn modelId="{88FAB1B6-240F-49A6-AE56-2EAC8297B6A4}" type="presOf" srcId="{22DB5384-6100-48A6-BB3D-756385F08C2B}" destId="{8963E395-0FA7-4879-8846-EDCAC3B74575}" srcOrd="0" destOrd="0" presId="urn:microsoft.com/office/officeart/2005/8/layout/matrix1"/>
    <dgm:cxn modelId="{A06A8A23-B3B1-4526-87AC-E8F88D870DF2}" type="presParOf" srcId="{F7714E56-8745-4B77-A182-4CB926D03A13}" destId="{905B446B-9019-499E-B97A-C43C9407D708}" srcOrd="0" destOrd="0" presId="urn:microsoft.com/office/officeart/2005/8/layout/matrix1"/>
    <dgm:cxn modelId="{7D94D77F-0C4C-4B8D-BFDA-C725F67708D2}" type="presParOf" srcId="{905B446B-9019-499E-B97A-C43C9407D708}" destId="{532B2C36-C83F-4CF2-A456-BC9A551B5DCC}" srcOrd="0" destOrd="0" presId="urn:microsoft.com/office/officeart/2005/8/layout/matrix1"/>
    <dgm:cxn modelId="{5B5938E2-B9CC-4D43-8FAD-1DA3B6720BD2}" type="presParOf" srcId="{905B446B-9019-499E-B97A-C43C9407D708}" destId="{81BA3646-EC9B-4EE9-80D4-086DABAB0149}" srcOrd="1" destOrd="0" presId="urn:microsoft.com/office/officeart/2005/8/layout/matrix1"/>
    <dgm:cxn modelId="{B620114F-D6B4-4385-A013-79A3FE016C81}" type="presParOf" srcId="{905B446B-9019-499E-B97A-C43C9407D708}" destId="{8007D488-2945-4606-85D5-130AC194A7DC}" srcOrd="2" destOrd="0" presId="urn:microsoft.com/office/officeart/2005/8/layout/matrix1"/>
    <dgm:cxn modelId="{2F2B540B-D03D-470E-8A49-0DAB5EDDB0D9}" type="presParOf" srcId="{905B446B-9019-499E-B97A-C43C9407D708}" destId="{903EC700-7ABD-438F-8C29-CB06A0981FDE}" srcOrd="3" destOrd="0" presId="urn:microsoft.com/office/officeart/2005/8/layout/matrix1"/>
    <dgm:cxn modelId="{C0589814-5CA0-4282-9BC2-9FA1A162C8A2}" type="presParOf" srcId="{905B446B-9019-499E-B97A-C43C9407D708}" destId="{8963E395-0FA7-4879-8846-EDCAC3B74575}" srcOrd="4" destOrd="0" presId="urn:microsoft.com/office/officeart/2005/8/layout/matrix1"/>
    <dgm:cxn modelId="{D64B744D-2C77-4A2E-ACC4-9FA628300024}" type="presParOf" srcId="{905B446B-9019-499E-B97A-C43C9407D708}" destId="{C56B4AEA-BB00-44FA-8A8A-D063077E6922}" srcOrd="5" destOrd="0" presId="urn:microsoft.com/office/officeart/2005/8/layout/matrix1"/>
    <dgm:cxn modelId="{7B1013E0-2DA5-4054-87BB-C15F6FF62890}" type="presParOf" srcId="{905B446B-9019-499E-B97A-C43C9407D708}" destId="{837691AD-6E26-4AEA-9A99-FDAA3BB8D86A}" srcOrd="6" destOrd="0" presId="urn:microsoft.com/office/officeart/2005/8/layout/matrix1"/>
    <dgm:cxn modelId="{B4320A84-AFB0-49C3-B2E1-ABCF7BFB8D31}" type="presParOf" srcId="{905B446B-9019-499E-B97A-C43C9407D708}" destId="{53268C7F-E0EB-49D4-AA38-6731BBF7E46B}" srcOrd="7" destOrd="0" presId="urn:microsoft.com/office/officeart/2005/8/layout/matrix1"/>
    <dgm:cxn modelId="{43A83B03-2389-4311-98B7-5481303589A4}" type="presParOf" srcId="{F7714E56-8745-4B77-A182-4CB926D03A13}" destId="{295E67C4-718C-416B-877A-42651FACFF9C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BF0A7-D00A-4317-8A2C-3125E2B2B29E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0DC29A3C-C83C-434E-95E6-076275600E11}">
      <dgm:prSet phldrT="[Testo]" custT="1"/>
      <dgm:spPr>
        <a:solidFill>
          <a:srgbClr val="FF0066"/>
        </a:solidFill>
      </dgm:spPr>
      <dgm:t>
        <a:bodyPr/>
        <a:lstStyle/>
        <a:p>
          <a:r>
            <a:rPr lang="it-IT" sz="1400" b="1" dirty="0" smtClean="0"/>
            <a:t>RELAZIONE</a:t>
          </a:r>
          <a:endParaRPr lang="it-IT" sz="1400" b="1" dirty="0"/>
        </a:p>
      </dgm:t>
    </dgm:pt>
    <dgm:pt modelId="{28904922-F938-4C2C-97E7-81F0D4DB80F8}" type="parTrans" cxnId="{F004E16D-E923-4703-80FA-04E5A0FAF980}">
      <dgm:prSet/>
      <dgm:spPr/>
      <dgm:t>
        <a:bodyPr/>
        <a:lstStyle/>
        <a:p>
          <a:endParaRPr lang="it-IT" sz="1400"/>
        </a:p>
      </dgm:t>
    </dgm:pt>
    <dgm:pt modelId="{7F9AA02D-E0D7-47C2-B6CF-74219A840C49}" type="sibTrans" cxnId="{F004E16D-E923-4703-80FA-04E5A0FAF980}">
      <dgm:prSet/>
      <dgm:spPr/>
      <dgm:t>
        <a:bodyPr/>
        <a:lstStyle/>
        <a:p>
          <a:endParaRPr lang="it-IT" sz="1400"/>
        </a:p>
      </dgm:t>
    </dgm:pt>
    <dgm:pt modelId="{05B09AF5-60A0-43B4-8961-F37D9392C2F0}">
      <dgm:prSet phldrT="[Testo]" custT="1"/>
      <dgm:spPr>
        <a:solidFill>
          <a:srgbClr val="FFCCCC"/>
        </a:solidFill>
      </dgm:spPr>
      <dgm:t>
        <a:bodyPr/>
        <a:lstStyle/>
        <a:p>
          <a:r>
            <a:rPr lang="it-IT" sz="1400" dirty="0" smtClean="0"/>
            <a:t>Dignità delle persone</a:t>
          </a:r>
          <a:endParaRPr lang="it-IT" sz="1400" dirty="0"/>
        </a:p>
      </dgm:t>
    </dgm:pt>
    <dgm:pt modelId="{26A55EA8-738E-4D99-AAAD-819DE6AACCE0}" type="parTrans" cxnId="{37E8EE4B-10A1-4043-8790-0D209057A472}">
      <dgm:prSet custT="1"/>
      <dgm:spPr/>
      <dgm:t>
        <a:bodyPr/>
        <a:lstStyle/>
        <a:p>
          <a:endParaRPr lang="it-IT" sz="1400"/>
        </a:p>
      </dgm:t>
    </dgm:pt>
    <dgm:pt modelId="{49D04435-2522-49EC-8336-BB46EA9DA97C}" type="sibTrans" cxnId="{37E8EE4B-10A1-4043-8790-0D209057A472}">
      <dgm:prSet/>
      <dgm:spPr/>
      <dgm:t>
        <a:bodyPr/>
        <a:lstStyle/>
        <a:p>
          <a:endParaRPr lang="it-IT" sz="1400"/>
        </a:p>
      </dgm:t>
    </dgm:pt>
    <dgm:pt modelId="{4D43B04F-5100-494B-84DE-2BE3002F030B}">
      <dgm:prSet phldrT="[Tes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it-IT" sz="1400" dirty="0" smtClean="0"/>
            <a:t>Rispetto per le persone</a:t>
          </a:r>
          <a:endParaRPr lang="it-IT" sz="1400" dirty="0"/>
        </a:p>
      </dgm:t>
    </dgm:pt>
    <dgm:pt modelId="{772C317C-D2DD-46F5-8714-05826E380CCB}" type="parTrans" cxnId="{ED31BB95-8532-45A9-97B7-EFC8CC805EF3}">
      <dgm:prSet custT="1"/>
      <dgm:spPr/>
      <dgm:t>
        <a:bodyPr/>
        <a:lstStyle/>
        <a:p>
          <a:endParaRPr lang="it-IT" sz="1400"/>
        </a:p>
      </dgm:t>
    </dgm:pt>
    <dgm:pt modelId="{95B10F71-400E-4FB6-A06E-85D73607B351}" type="sibTrans" cxnId="{ED31BB95-8532-45A9-97B7-EFC8CC805EF3}">
      <dgm:prSet/>
      <dgm:spPr/>
      <dgm:t>
        <a:bodyPr/>
        <a:lstStyle/>
        <a:p>
          <a:endParaRPr lang="it-IT" sz="1400"/>
        </a:p>
      </dgm:t>
    </dgm:pt>
    <dgm:pt modelId="{9FC397C7-6225-4EB0-9F08-FDCAC8A5566D}">
      <dgm:prSet phldrT="[Testo]"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dirty="0" smtClean="0"/>
            <a:t>Diversità risorsa inevitabile</a:t>
          </a:r>
          <a:endParaRPr lang="it-IT" sz="1400" dirty="0"/>
        </a:p>
      </dgm:t>
    </dgm:pt>
    <dgm:pt modelId="{EC922A78-86DB-4D4F-9FFF-59DEE91D415A}" type="parTrans" cxnId="{D313B6FB-BCDF-4608-9176-48752512648E}">
      <dgm:prSet custT="1"/>
      <dgm:spPr/>
      <dgm:t>
        <a:bodyPr/>
        <a:lstStyle/>
        <a:p>
          <a:endParaRPr lang="it-IT" sz="1400"/>
        </a:p>
      </dgm:t>
    </dgm:pt>
    <dgm:pt modelId="{E33184CC-37E1-4511-8175-293E5E57B056}" type="sibTrans" cxnId="{D313B6FB-BCDF-4608-9176-48752512648E}">
      <dgm:prSet/>
      <dgm:spPr/>
      <dgm:t>
        <a:bodyPr/>
        <a:lstStyle/>
        <a:p>
          <a:endParaRPr lang="it-IT" sz="1400"/>
        </a:p>
      </dgm:t>
    </dgm:pt>
    <dgm:pt modelId="{E7712DB1-8AC5-4DA1-825A-655CE7C5446C}">
      <dgm:prSet phldrT="[Testo]" custT="1"/>
      <dgm:spPr>
        <a:solidFill>
          <a:srgbClr val="FF99CC"/>
        </a:solidFill>
      </dgm:spPr>
      <dgm:t>
        <a:bodyPr/>
        <a:lstStyle/>
        <a:p>
          <a:r>
            <a:rPr lang="it-IT" sz="1400" dirty="0" smtClean="0"/>
            <a:t>Autenticità</a:t>
          </a:r>
          <a:endParaRPr lang="it-IT" sz="1400" dirty="0"/>
        </a:p>
      </dgm:t>
    </dgm:pt>
    <dgm:pt modelId="{2A36050B-0D04-4C4C-B22E-4C64F83C5FCA}" type="parTrans" cxnId="{7B6A52D3-06B7-4CC2-BF03-08C98C7798AF}">
      <dgm:prSet custT="1"/>
      <dgm:spPr/>
      <dgm:t>
        <a:bodyPr/>
        <a:lstStyle/>
        <a:p>
          <a:endParaRPr lang="it-IT" sz="1400"/>
        </a:p>
      </dgm:t>
    </dgm:pt>
    <dgm:pt modelId="{50601BD8-B5F4-47EF-8D35-39C6C561E31D}" type="sibTrans" cxnId="{7B6A52D3-06B7-4CC2-BF03-08C98C7798AF}">
      <dgm:prSet/>
      <dgm:spPr/>
      <dgm:t>
        <a:bodyPr/>
        <a:lstStyle/>
        <a:p>
          <a:endParaRPr lang="it-IT" sz="1400"/>
        </a:p>
      </dgm:t>
    </dgm:pt>
    <dgm:pt modelId="{A59E4866-7F31-44B4-B314-712BEFAB0D4C}" type="pres">
      <dgm:prSet presAssocID="{1D3BF0A7-D00A-4317-8A2C-3125E2B2B2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B54AD0-750E-4226-993C-C7C37EEA945D}" type="pres">
      <dgm:prSet presAssocID="{0DC29A3C-C83C-434E-95E6-076275600E11}" presName="centerShape" presStyleLbl="node0" presStyleIdx="0" presStyleCnt="1"/>
      <dgm:spPr/>
      <dgm:t>
        <a:bodyPr/>
        <a:lstStyle/>
        <a:p>
          <a:endParaRPr lang="it-IT"/>
        </a:p>
      </dgm:t>
    </dgm:pt>
    <dgm:pt modelId="{23FDF990-52BE-4746-9003-66B655577F8D}" type="pres">
      <dgm:prSet presAssocID="{26A55EA8-738E-4D99-AAAD-819DE6AACCE0}" presName="Name9" presStyleLbl="parChTrans1D2" presStyleIdx="0" presStyleCnt="4"/>
      <dgm:spPr/>
      <dgm:t>
        <a:bodyPr/>
        <a:lstStyle/>
        <a:p>
          <a:endParaRPr lang="it-IT"/>
        </a:p>
      </dgm:t>
    </dgm:pt>
    <dgm:pt modelId="{67C0FA85-1299-4784-B850-B6AA2CAD3565}" type="pres">
      <dgm:prSet presAssocID="{26A55EA8-738E-4D99-AAAD-819DE6AACCE0}" presName="connTx" presStyleLbl="parChTrans1D2" presStyleIdx="0" presStyleCnt="4"/>
      <dgm:spPr/>
      <dgm:t>
        <a:bodyPr/>
        <a:lstStyle/>
        <a:p>
          <a:endParaRPr lang="it-IT"/>
        </a:p>
      </dgm:t>
    </dgm:pt>
    <dgm:pt modelId="{457378AA-B161-4723-8B62-9281FE4342FA}" type="pres">
      <dgm:prSet presAssocID="{05B09AF5-60A0-43B4-8961-F37D9392C2F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4AEF06-1865-443B-94EA-8B9CBC396588}" type="pres">
      <dgm:prSet presAssocID="{772C317C-D2DD-46F5-8714-05826E380CCB}" presName="Name9" presStyleLbl="parChTrans1D2" presStyleIdx="1" presStyleCnt="4"/>
      <dgm:spPr/>
      <dgm:t>
        <a:bodyPr/>
        <a:lstStyle/>
        <a:p>
          <a:endParaRPr lang="it-IT"/>
        </a:p>
      </dgm:t>
    </dgm:pt>
    <dgm:pt modelId="{B8CC5641-9263-4192-B053-9F4A9BDFB320}" type="pres">
      <dgm:prSet presAssocID="{772C317C-D2DD-46F5-8714-05826E380CCB}" presName="connTx" presStyleLbl="parChTrans1D2" presStyleIdx="1" presStyleCnt="4"/>
      <dgm:spPr/>
      <dgm:t>
        <a:bodyPr/>
        <a:lstStyle/>
        <a:p>
          <a:endParaRPr lang="it-IT"/>
        </a:p>
      </dgm:t>
    </dgm:pt>
    <dgm:pt modelId="{B5630676-DAA2-4446-8E15-DD80EED2F463}" type="pres">
      <dgm:prSet presAssocID="{4D43B04F-5100-494B-84DE-2BE3002F03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ACDC30-DA79-411D-B072-B066E8796962}" type="pres">
      <dgm:prSet presAssocID="{EC922A78-86DB-4D4F-9FFF-59DEE91D415A}" presName="Name9" presStyleLbl="parChTrans1D2" presStyleIdx="2" presStyleCnt="4"/>
      <dgm:spPr/>
      <dgm:t>
        <a:bodyPr/>
        <a:lstStyle/>
        <a:p>
          <a:endParaRPr lang="it-IT"/>
        </a:p>
      </dgm:t>
    </dgm:pt>
    <dgm:pt modelId="{D13C02A5-E0DF-40C5-B655-47B952A0C8EE}" type="pres">
      <dgm:prSet presAssocID="{EC922A78-86DB-4D4F-9FFF-59DEE91D415A}" presName="connTx" presStyleLbl="parChTrans1D2" presStyleIdx="2" presStyleCnt="4"/>
      <dgm:spPr/>
      <dgm:t>
        <a:bodyPr/>
        <a:lstStyle/>
        <a:p>
          <a:endParaRPr lang="it-IT"/>
        </a:p>
      </dgm:t>
    </dgm:pt>
    <dgm:pt modelId="{2B496386-25B2-4D17-9ED7-1A6CBDEA413B}" type="pres">
      <dgm:prSet presAssocID="{9FC397C7-6225-4EB0-9F08-FDCAC8A5566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ED9A13-DA89-4B4C-BF18-9152460D0922}" type="pres">
      <dgm:prSet presAssocID="{2A36050B-0D04-4C4C-B22E-4C64F83C5FCA}" presName="Name9" presStyleLbl="parChTrans1D2" presStyleIdx="3" presStyleCnt="4"/>
      <dgm:spPr/>
      <dgm:t>
        <a:bodyPr/>
        <a:lstStyle/>
        <a:p>
          <a:endParaRPr lang="it-IT"/>
        </a:p>
      </dgm:t>
    </dgm:pt>
    <dgm:pt modelId="{7C5058E8-9945-4BF3-BDC7-1000F583CC29}" type="pres">
      <dgm:prSet presAssocID="{2A36050B-0D04-4C4C-B22E-4C64F83C5FCA}" presName="connTx" presStyleLbl="parChTrans1D2" presStyleIdx="3" presStyleCnt="4"/>
      <dgm:spPr/>
      <dgm:t>
        <a:bodyPr/>
        <a:lstStyle/>
        <a:p>
          <a:endParaRPr lang="it-IT"/>
        </a:p>
      </dgm:t>
    </dgm:pt>
    <dgm:pt modelId="{392F42BC-8DDD-4387-B2B0-B12624384210}" type="pres">
      <dgm:prSet presAssocID="{E7712DB1-8AC5-4DA1-825A-655CE7C5446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F7E8EC1-442C-40BC-A191-157FFC21E944}" type="presOf" srcId="{05B09AF5-60A0-43B4-8961-F37D9392C2F0}" destId="{457378AA-B161-4723-8B62-9281FE4342FA}" srcOrd="0" destOrd="0" presId="urn:microsoft.com/office/officeart/2005/8/layout/radial1"/>
    <dgm:cxn modelId="{37E8EE4B-10A1-4043-8790-0D209057A472}" srcId="{0DC29A3C-C83C-434E-95E6-076275600E11}" destId="{05B09AF5-60A0-43B4-8961-F37D9392C2F0}" srcOrd="0" destOrd="0" parTransId="{26A55EA8-738E-4D99-AAAD-819DE6AACCE0}" sibTransId="{49D04435-2522-49EC-8336-BB46EA9DA97C}"/>
    <dgm:cxn modelId="{7B6A52D3-06B7-4CC2-BF03-08C98C7798AF}" srcId="{0DC29A3C-C83C-434E-95E6-076275600E11}" destId="{E7712DB1-8AC5-4DA1-825A-655CE7C5446C}" srcOrd="3" destOrd="0" parTransId="{2A36050B-0D04-4C4C-B22E-4C64F83C5FCA}" sibTransId="{50601BD8-B5F4-47EF-8D35-39C6C561E31D}"/>
    <dgm:cxn modelId="{77D3EEF6-0BAF-4836-81F3-E5C77DC5CDFC}" type="presOf" srcId="{772C317C-D2DD-46F5-8714-05826E380CCB}" destId="{B8CC5641-9263-4192-B053-9F4A9BDFB320}" srcOrd="1" destOrd="0" presId="urn:microsoft.com/office/officeart/2005/8/layout/radial1"/>
    <dgm:cxn modelId="{8F1CF542-01FB-4B6C-8358-17C7CF2E8928}" type="presOf" srcId="{E7712DB1-8AC5-4DA1-825A-655CE7C5446C}" destId="{392F42BC-8DDD-4387-B2B0-B12624384210}" srcOrd="0" destOrd="0" presId="urn:microsoft.com/office/officeart/2005/8/layout/radial1"/>
    <dgm:cxn modelId="{1E47E981-56DD-4138-A89D-C30C5E101FAA}" type="presOf" srcId="{2A36050B-0D04-4C4C-B22E-4C64F83C5FCA}" destId="{7C5058E8-9945-4BF3-BDC7-1000F583CC29}" srcOrd="1" destOrd="0" presId="urn:microsoft.com/office/officeart/2005/8/layout/radial1"/>
    <dgm:cxn modelId="{ED31BB95-8532-45A9-97B7-EFC8CC805EF3}" srcId="{0DC29A3C-C83C-434E-95E6-076275600E11}" destId="{4D43B04F-5100-494B-84DE-2BE3002F030B}" srcOrd="1" destOrd="0" parTransId="{772C317C-D2DD-46F5-8714-05826E380CCB}" sibTransId="{95B10F71-400E-4FB6-A06E-85D73607B351}"/>
    <dgm:cxn modelId="{AD3D4833-494F-445E-8FA2-CFA3716D611E}" type="presOf" srcId="{0DC29A3C-C83C-434E-95E6-076275600E11}" destId="{97B54AD0-750E-4226-993C-C7C37EEA945D}" srcOrd="0" destOrd="0" presId="urn:microsoft.com/office/officeart/2005/8/layout/radial1"/>
    <dgm:cxn modelId="{570AD194-2D75-47EA-A7FF-94B61AD865BF}" type="presOf" srcId="{26A55EA8-738E-4D99-AAAD-819DE6AACCE0}" destId="{23FDF990-52BE-4746-9003-66B655577F8D}" srcOrd="0" destOrd="0" presId="urn:microsoft.com/office/officeart/2005/8/layout/radial1"/>
    <dgm:cxn modelId="{3D40A879-B1DB-4BE8-8180-1BE57F3BA9B9}" type="presOf" srcId="{772C317C-D2DD-46F5-8714-05826E380CCB}" destId="{274AEF06-1865-443B-94EA-8B9CBC396588}" srcOrd="0" destOrd="0" presId="urn:microsoft.com/office/officeart/2005/8/layout/radial1"/>
    <dgm:cxn modelId="{230A80B2-BB5E-47D0-A4E7-B3D741EB933F}" type="presOf" srcId="{EC922A78-86DB-4D4F-9FFF-59DEE91D415A}" destId="{D13C02A5-E0DF-40C5-B655-47B952A0C8EE}" srcOrd="1" destOrd="0" presId="urn:microsoft.com/office/officeart/2005/8/layout/radial1"/>
    <dgm:cxn modelId="{0F2CF31B-208D-42CB-BC47-30EB5D60F4ED}" type="presOf" srcId="{EC922A78-86DB-4D4F-9FFF-59DEE91D415A}" destId="{38ACDC30-DA79-411D-B072-B066E8796962}" srcOrd="0" destOrd="0" presId="urn:microsoft.com/office/officeart/2005/8/layout/radial1"/>
    <dgm:cxn modelId="{12CB323E-40DB-477F-B685-15A00DAE80D4}" type="presOf" srcId="{26A55EA8-738E-4D99-AAAD-819DE6AACCE0}" destId="{67C0FA85-1299-4784-B850-B6AA2CAD3565}" srcOrd="1" destOrd="0" presId="urn:microsoft.com/office/officeart/2005/8/layout/radial1"/>
    <dgm:cxn modelId="{7036E302-9926-4E85-BF8E-03DD2D1E1065}" type="presOf" srcId="{2A36050B-0D04-4C4C-B22E-4C64F83C5FCA}" destId="{74ED9A13-DA89-4B4C-BF18-9152460D0922}" srcOrd="0" destOrd="0" presId="urn:microsoft.com/office/officeart/2005/8/layout/radial1"/>
    <dgm:cxn modelId="{A6B9B047-AD0F-4CD4-AED7-25B3B8B2F894}" type="presOf" srcId="{9FC397C7-6225-4EB0-9F08-FDCAC8A5566D}" destId="{2B496386-25B2-4D17-9ED7-1A6CBDEA413B}" srcOrd="0" destOrd="0" presId="urn:microsoft.com/office/officeart/2005/8/layout/radial1"/>
    <dgm:cxn modelId="{F004E16D-E923-4703-80FA-04E5A0FAF980}" srcId="{1D3BF0A7-D00A-4317-8A2C-3125E2B2B29E}" destId="{0DC29A3C-C83C-434E-95E6-076275600E11}" srcOrd="0" destOrd="0" parTransId="{28904922-F938-4C2C-97E7-81F0D4DB80F8}" sibTransId="{7F9AA02D-E0D7-47C2-B6CF-74219A840C49}"/>
    <dgm:cxn modelId="{D313B6FB-BCDF-4608-9176-48752512648E}" srcId="{0DC29A3C-C83C-434E-95E6-076275600E11}" destId="{9FC397C7-6225-4EB0-9F08-FDCAC8A5566D}" srcOrd="2" destOrd="0" parTransId="{EC922A78-86DB-4D4F-9FFF-59DEE91D415A}" sibTransId="{E33184CC-37E1-4511-8175-293E5E57B056}"/>
    <dgm:cxn modelId="{EB61648C-8B25-49AA-9206-1976494B5CB7}" type="presOf" srcId="{1D3BF0A7-D00A-4317-8A2C-3125E2B2B29E}" destId="{A59E4866-7F31-44B4-B314-712BEFAB0D4C}" srcOrd="0" destOrd="0" presId="urn:microsoft.com/office/officeart/2005/8/layout/radial1"/>
    <dgm:cxn modelId="{8F8FD608-6945-493A-8689-67F4DF954C1B}" type="presOf" srcId="{4D43B04F-5100-494B-84DE-2BE3002F030B}" destId="{B5630676-DAA2-4446-8E15-DD80EED2F463}" srcOrd="0" destOrd="0" presId="urn:microsoft.com/office/officeart/2005/8/layout/radial1"/>
    <dgm:cxn modelId="{80126471-8DE0-4EE0-9D02-3F5C02FF91C9}" type="presParOf" srcId="{A59E4866-7F31-44B4-B314-712BEFAB0D4C}" destId="{97B54AD0-750E-4226-993C-C7C37EEA945D}" srcOrd="0" destOrd="0" presId="urn:microsoft.com/office/officeart/2005/8/layout/radial1"/>
    <dgm:cxn modelId="{2A6F1815-8B9F-4D56-990F-E630A0EF87B5}" type="presParOf" srcId="{A59E4866-7F31-44B4-B314-712BEFAB0D4C}" destId="{23FDF990-52BE-4746-9003-66B655577F8D}" srcOrd="1" destOrd="0" presId="urn:microsoft.com/office/officeart/2005/8/layout/radial1"/>
    <dgm:cxn modelId="{AF954997-DE98-423C-B4CE-39605369C0D2}" type="presParOf" srcId="{23FDF990-52BE-4746-9003-66B655577F8D}" destId="{67C0FA85-1299-4784-B850-B6AA2CAD3565}" srcOrd="0" destOrd="0" presId="urn:microsoft.com/office/officeart/2005/8/layout/radial1"/>
    <dgm:cxn modelId="{786CDE2A-8716-4F01-AD8D-0CC67D7659BF}" type="presParOf" srcId="{A59E4866-7F31-44B4-B314-712BEFAB0D4C}" destId="{457378AA-B161-4723-8B62-9281FE4342FA}" srcOrd="2" destOrd="0" presId="urn:microsoft.com/office/officeart/2005/8/layout/radial1"/>
    <dgm:cxn modelId="{65EF4A6C-5171-42FD-BB5E-4628724F59A0}" type="presParOf" srcId="{A59E4866-7F31-44B4-B314-712BEFAB0D4C}" destId="{274AEF06-1865-443B-94EA-8B9CBC396588}" srcOrd="3" destOrd="0" presId="urn:microsoft.com/office/officeart/2005/8/layout/radial1"/>
    <dgm:cxn modelId="{85B266CD-CB94-4E78-A5CA-6105D41BADB6}" type="presParOf" srcId="{274AEF06-1865-443B-94EA-8B9CBC396588}" destId="{B8CC5641-9263-4192-B053-9F4A9BDFB320}" srcOrd="0" destOrd="0" presId="urn:microsoft.com/office/officeart/2005/8/layout/radial1"/>
    <dgm:cxn modelId="{98C4DE0A-EFB7-424E-8D5B-703AA1385162}" type="presParOf" srcId="{A59E4866-7F31-44B4-B314-712BEFAB0D4C}" destId="{B5630676-DAA2-4446-8E15-DD80EED2F463}" srcOrd="4" destOrd="0" presId="urn:microsoft.com/office/officeart/2005/8/layout/radial1"/>
    <dgm:cxn modelId="{07BCA38B-1EAC-4791-BEEC-B438D3B0601E}" type="presParOf" srcId="{A59E4866-7F31-44B4-B314-712BEFAB0D4C}" destId="{38ACDC30-DA79-411D-B072-B066E8796962}" srcOrd="5" destOrd="0" presId="urn:microsoft.com/office/officeart/2005/8/layout/radial1"/>
    <dgm:cxn modelId="{791DFC84-0EDB-4161-9777-BB6443CD43A4}" type="presParOf" srcId="{38ACDC30-DA79-411D-B072-B066E8796962}" destId="{D13C02A5-E0DF-40C5-B655-47B952A0C8EE}" srcOrd="0" destOrd="0" presId="urn:microsoft.com/office/officeart/2005/8/layout/radial1"/>
    <dgm:cxn modelId="{D8AA6F67-66B6-4FB7-A710-52D2AC5A4E11}" type="presParOf" srcId="{A59E4866-7F31-44B4-B314-712BEFAB0D4C}" destId="{2B496386-25B2-4D17-9ED7-1A6CBDEA413B}" srcOrd="6" destOrd="0" presId="urn:microsoft.com/office/officeart/2005/8/layout/radial1"/>
    <dgm:cxn modelId="{933773F4-F30A-431C-BF9F-24D550ACA7EC}" type="presParOf" srcId="{A59E4866-7F31-44B4-B314-712BEFAB0D4C}" destId="{74ED9A13-DA89-4B4C-BF18-9152460D0922}" srcOrd="7" destOrd="0" presId="urn:microsoft.com/office/officeart/2005/8/layout/radial1"/>
    <dgm:cxn modelId="{8C60142C-8FBC-4EB9-B9CC-31BF1DDF5C44}" type="presParOf" srcId="{74ED9A13-DA89-4B4C-BF18-9152460D0922}" destId="{7C5058E8-9945-4BF3-BDC7-1000F583CC29}" srcOrd="0" destOrd="0" presId="urn:microsoft.com/office/officeart/2005/8/layout/radial1"/>
    <dgm:cxn modelId="{E9F84EF7-423B-40F3-BC07-591458D5EF4E}" type="presParOf" srcId="{A59E4866-7F31-44B4-B314-712BEFAB0D4C}" destId="{392F42BC-8DDD-4387-B2B0-B1262438421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3E2388-CA19-4787-81B5-A21307445449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0B34FAC4-856C-4C80-A77E-92031985C33C}">
      <dgm:prSet phldrT="[Testo]" custT="1"/>
      <dgm:spPr/>
      <dgm:t>
        <a:bodyPr/>
        <a:lstStyle/>
        <a:p>
          <a:r>
            <a:rPr lang="it-IT" sz="1800" b="1" dirty="0" smtClean="0"/>
            <a:t>Didattica a Distanza</a:t>
          </a:r>
          <a:endParaRPr lang="it-IT" sz="1800" b="1" dirty="0"/>
        </a:p>
      </dgm:t>
    </dgm:pt>
    <dgm:pt modelId="{64FB8151-F320-4A23-89B7-01DF137F4419}" type="parTrans" cxnId="{68DC891E-D450-4AE2-9E5E-F065D7854358}">
      <dgm:prSet/>
      <dgm:spPr/>
      <dgm:t>
        <a:bodyPr/>
        <a:lstStyle/>
        <a:p>
          <a:endParaRPr lang="it-IT" sz="1800" b="1"/>
        </a:p>
      </dgm:t>
    </dgm:pt>
    <dgm:pt modelId="{22CE3D2D-281E-4865-B64F-2BDFF67B5C19}" type="sibTrans" cxnId="{68DC891E-D450-4AE2-9E5E-F065D7854358}">
      <dgm:prSet/>
      <dgm:spPr/>
      <dgm:t>
        <a:bodyPr/>
        <a:lstStyle/>
        <a:p>
          <a:endParaRPr lang="it-IT" sz="1800" b="1"/>
        </a:p>
      </dgm:t>
    </dgm:pt>
    <dgm:pt modelId="{39872F5F-F54C-4DA4-8465-EDDEBD983F65}">
      <dgm:prSet phldrT="[Testo]" custT="1"/>
      <dgm:spPr/>
      <dgm:t>
        <a:bodyPr/>
        <a:lstStyle/>
        <a:p>
          <a:r>
            <a:rPr lang="it-IT" sz="1800" b="1" dirty="0" smtClean="0"/>
            <a:t>Corresponsabilità Scuola-Famiglia</a:t>
          </a:r>
          <a:endParaRPr lang="it-IT" sz="1800" b="1" dirty="0"/>
        </a:p>
      </dgm:t>
    </dgm:pt>
    <dgm:pt modelId="{160873F0-9FA1-4906-A6B0-5B5173816B20}" type="parTrans" cxnId="{F3F9043D-7EB5-477E-B160-14C21CA6ABFF}">
      <dgm:prSet/>
      <dgm:spPr/>
      <dgm:t>
        <a:bodyPr/>
        <a:lstStyle/>
        <a:p>
          <a:endParaRPr lang="it-IT" sz="1800" b="1"/>
        </a:p>
      </dgm:t>
    </dgm:pt>
    <dgm:pt modelId="{BE6B280A-2409-41EC-A880-25D6590B2A78}" type="sibTrans" cxnId="{F3F9043D-7EB5-477E-B160-14C21CA6ABFF}">
      <dgm:prSet/>
      <dgm:spPr/>
      <dgm:t>
        <a:bodyPr/>
        <a:lstStyle/>
        <a:p>
          <a:endParaRPr lang="it-IT" sz="1800" b="1"/>
        </a:p>
      </dgm:t>
    </dgm:pt>
    <dgm:pt modelId="{7183B94C-DE79-4AFF-813D-0682EE2508D9}">
      <dgm:prSet phldrT="[Testo]" custT="1"/>
      <dgm:spPr/>
      <dgm:t>
        <a:bodyPr/>
        <a:lstStyle/>
        <a:p>
          <a:r>
            <a:rPr lang="it-IT" sz="1800" b="1" dirty="0" smtClean="0"/>
            <a:t>Istruzione Parentale</a:t>
          </a:r>
          <a:endParaRPr lang="it-IT" sz="1800" b="1" dirty="0"/>
        </a:p>
      </dgm:t>
    </dgm:pt>
    <dgm:pt modelId="{0644180C-63F9-4CBB-8668-037EB131454B}" type="parTrans" cxnId="{C5D5B2ED-A471-42A1-9E02-51DA752CA250}">
      <dgm:prSet/>
      <dgm:spPr/>
      <dgm:t>
        <a:bodyPr/>
        <a:lstStyle/>
        <a:p>
          <a:endParaRPr lang="it-IT" sz="1800" b="1"/>
        </a:p>
      </dgm:t>
    </dgm:pt>
    <dgm:pt modelId="{0F1ADAC0-1A9E-46FA-AF9B-42E10D96FE72}" type="sibTrans" cxnId="{C5D5B2ED-A471-42A1-9E02-51DA752CA250}">
      <dgm:prSet/>
      <dgm:spPr/>
      <dgm:t>
        <a:bodyPr/>
        <a:lstStyle/>
        <a:p>
          <a:endParaRPr lang="it-IT" sz="1800" b="1"/>
        </a:p>
      </dgm:t>
    </dgm:pt>
    <dgm:pt modelId="{953D081B-3C32-4AFD-9B76-242C302B3359}" type="pres">
      <dgm:prSet presAssocID="{063E2388-CA19-4787-81B5-A2130744544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CE89A44D-8D89-41CB-82D2-BB09ACE19BE6}" type="pres">
      <dgm:prSet presAssocID="{0B34FAC4-856C-4C80-A77E-92031985C33C}" presName="Accent1" presStyleCnt="0"/>
      <dgm:spPr/>
    </dgm:pt>
    <dgm:pt modelId="{3CDE8B62-4B20-4B02-93D6-AC4CAF7F563D}" type="pres">
      <dgm:prSet presAssocID="{0B34FAC4-856C-4C80-A77E-92031985C33C}" presName="Accent" presStyleLbl="node1" presStyleIdx="0" presStyleCnt="3"/>
      <dgm:spPr>
        <a:solidFill>
          <a:srgbClr val="C5074B"/>
        </a:solidFill>
      </dgm:spPr>
    </dgm:pt>
    <dgm:pt modelId="{D6B016F8-BB05-4966-B47E-72D2DA522645}" type="pres">
      <dgm:prSet presAssocID="{0B34FAC4-856C-4C80-A77E-92031985C33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6104D1-895A-4329-B5F5-05E78EFF46DC}" type="pres">
      <dgm:prSet presAssocID="{39872F5F-F54C-4DA4-8465-EDDEBD983F65}" presName="Accent2" presStyleCnt="0"/>
      <dgm:spPr/>
    </dgm:pt>
    <dgm:pt modelId="{17D4EC9C-3B08-440D-9174-925B9BEBBA0D}" type="pres">
      <dgm:prSet presAssocID="{39872F5F-F54C-4DA4-8465-EDDEBD983F65}" presName="Accent" presStyleLbl="node1" presStyleIdx="1" presStyleCnt="3"/>
      <dgm:spPr>
        <a:solidFill>
          <a:srgbClr val="FF0066"/>
        </a:solidFill>
      </dgm:spPr>
    </dgm:pt>
    <dgm:pt modelId="{B9E349E4-EA0D-41BE-A676-1DCCB49F1B02}" type="pres">
      <dgm:prSet presAssocID="{39872F5F-F54C-4DA4-8465-EDDEBD983F6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093EBA1-4EB7-4D19-AF30-9F35B9B15826}" type="pres">
      <dgm:prSet presAssocID="{7183B94C-DE79-4AFF-813D-0682EE2508D9}" presName="Accent3" presStyleCnt="0"/>
      <dgm:spPr/>
    </dgm:pt>
    <dgm:pt modelId="{F0858A19-9E7A-4253-A3BA-FFA6B084F11D}" type="pres">
      <dgm:prSet presAssocID="{7183B94C-DE79-4AFF-813D-0682EE2508D9}" presName="Accent" presStyleLbl="node1" presStyleIdx="2" presStyleCnt="3"/>
      <dgm:spPr>
        <a:solidFill>
          <a:srgbClr val="C5074B"/>
        </a:solidFill>
      </dgm:spPr>
    </dgm:pt>
    <dgm:pt modelId="{B38F8C27-630C-40C2-B1F6-8D82B7CA5857}" type="pres">
      <dgm:prSet presAssocID="{7183B94C-DE79-4AFF-813D-0682EE2508D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3E98730-B122-407B-993F-5419F80A02DB}" type="presOf" srcId="{063E2388-CA19-4787-81B5-A21307445449}" destId="{953D081B-3C32-4AFD-9B76-242C302B3359}" srcOrd="0" destOrd="0" presId="urn:microsoft.com/office/officeart/2009/layout/CircleArrowProcess"/>
    <dgm:cxn modelId="{5A5D2945-2C77-42F8-948F-85055C83BED9}" type="presOf" srcId="{0B34FAC4-856C-4C80-A77E-92031985C33C}" destId="{D6B016F8-BB05-4966-B47E-72D2DA522645}" srcOrd="0" destOrd="0" presId="urn:microsoft.com/office/officeart/2009/layout/CircleArrowProcess"/>
    <dgm:cxn modelId="{F3F9043D-7EB5-477E-B160-14C21CA6ABFF}" srcId="{063E2388-CA19-4787-81B5-A21307445449}" destId="{39872F5F-F54C-4DA4-8465-EDDEBD983F65}" srcOrd="1" destOrd="0" parTransId="{160873F0-9FA1-4906-A6B0-5B5173816B20}" sibTransId="{BE6B280A-2409-41EC-A880-25D6590B2A78}"/>
    <dgm:cxn modelId="{D1BF348E-A2A7-4F6C-AC14-33355A811262}" type="presOf" srcId="{7183B94C-DE79-4AFF-813D-0682EE2508D9}" destId="{B38F8C27-630C-40C2-B1F6-8D82B7CA5857}" srcOrd="0" destOrd="0" presId="urn:microsoft.com/office/officeart/2009/layout/CircleArrowProcess"/>
    <dgm:cxn modelId="{2DDF19E1-9A5D-4960-8E32-709E45E561DA}" type="presOf" srcId="{39872F5F-F54C-4DA4-8465-EDDEBD983F65}" destId="{B9E349E4-EA0D-41BE-A676-1DCCB49F1B02}" srcOrd="0" destOrd="0" presId="urn:microsoft.com/office/officeart/2009/layout/CircleArrowProcess"/>
    <dgm:cxn modelId="{68DC891E-D450-4AE2-9E5E-F065D7854358}" srcId="{063E2388-CA19-4787-81B5-A21307445449}" destId="{0B34FAC4-856C-4C80-A77E-92031985C33C}" srcOrd="0" destOrd="0" parTransId="{64FB8151-F320-4A23-89B7-01DF137F4419}" sibTransId="{22CE3D2D-281E-4865-B64F-2BDFF67B5C19}"/>
    <dgm:cxn modelId="{C5D5B2ED-A471-42A1-9E02-51DA752CA250}" srcId="{063E2388-CA19-4787-81B5-A21307445449}" destId="{7183B94C-DE79-4AFF-813D-0682EE2508D9}" srcOrd="2" destOrd="0" parTransId="{0644180C-63F9-4CBB-8668-037EB131454B}" sibTransId="{0F1ADAC0-1A9E-46FA-AF9B-42E10D96FE72}"/>
    <dgm:cxn modelId="{B1683C25-1824-474B-B926-373DA4B5F5B4}" type="presParOf" srcId="{953D081B-3C32-4AFD-9B76-242C302B3359}" destId="{CE89A44D-8D89-41CB-82D2-BB09ACE19BE6}" srcOrd="0" destOrd="0" presId="urn:microsoft.com/office/officeart/2009/layout/CircleArrowProcess"/>
    <dgm:cxn modelId="{DAA6208F-11F4-4C69-8EDC-44B7C4CC147B}" type="presParOf" srcId="{CE89A44D-8D89-41CB-82D2-BB09ACE19BE6}" destId="{3CDE8B62-4B20-4B02-93D6-AC4CAF7F563D}" srcOrd="0" destOrd="0" presId="urn:microsoft.com/office/officeart/2009/layout/CircleArrowProcess"/>
    <dgm:cxn modelId="{AC3DA6CC-1F6A-4682-8312-A5C11AC2B7B0}" type="presParOf" srcId="{953D081B-3C32-4AFD-9B76-242C302B3359}" destId="{D6B016F8-BB05-4966-B47E-72D2DA522645}" srcOrd="1" destOrd="0" presId="urn:microsoft.com/office/officeart/2009/layout/CircleArrowProcess"/>
    <dgm:cxn modelId="{367FB4F7-11A1-4653-B2F0-907294AF0F71}" type="presParOf" srcId="{953D081B-3C32-4AFD-9B76-242C302B3359}" destId="{586104D1-895A-4329-B5F5-05E78EFF46DC}" srcOrd="2" destOrd="0" presId="urn:microsoft.com/office/officeart/2009/layout/CircleArrowProcess"/>
    <dgm:cxn modelId="{D9313C0E-4184-4F14-9660-3DCC32C5E8D5}" type="presParOf" srcId="{586104D1-895A-4329-B5F5-05E78EFF46DC}" destId="{17D4EC9C-3B08-440D-9174-925B9BEBBA0D}" srcOrd="0" destOrd="0" presId="urn:microsoft.com/office/officeart/2009/layout/CircleArrowProcess"/>
    <dgm:cxn modelId="{0872DA2C-EA44-492A-BED7-3013A1ABE13D}" type="presParOf" srcId="{953D081B-3C32-4AFD-9B76-242C302B3359}" destId="{B9E349E4-EA0D-41BE-A676-1DCCB49F1B02}" srcOrd="3" destOrd="0" presId="urn:microsoft.com/office/officeart/2009/layout/CircleArrowProcess"/>
    <dgm:cxn modelId="{01109CB4-4B5D-47AB-B3C9-8A9CF0C12D5D}" type="presParOf" srcId="{953D081B-3C32-4AFD-9B76-242C302B3359}" destId="{4093EBA1-4EB7-4D19-AF30-9F35B9B15826}" srcOrd="4" destOrd="0" presId="urn:microsoft.com/office/officeart/2009/layout/CircleArrowProcess"/>
    <dgm:cxn modelId="{BBF140AE-C363-44AA-B774-6D96A73455EA}" type="presParOf" srcId="{4093EBA1-4EB7-4D19-AF30-9F35B9B15826}" destId="{F0858A19-9E7A-4253-A3BA-FFA6B084F11D}" srcOrd="0" destOrd="0" presId="urn:microsoft.com/office/officeart/2009/layout/CircleArrowProcess"/>
    <dgm:cxn modelId="{F91AEF91-499F-48D4-97EA-FDE3F0E43552}" type="presParOf" srcId="{953D081B-3C32-4AFD-9B76-242C302B3359}" destId="{B38F8C27-630C-40C2-B1F6-8D82B7CA585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A83266-9FE7-48A5-BE59-B4A775CD8982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6F27175A-BD97-4C67-B22D-B5E64B147998}">
      <dgm:prSet phldrT="[Testo]"/>
      <dgm:spPr>
        <a:solidFill>
          <a:srgbClr val="C5074B"/>
        </a:solidFill>
      </dgm:spPr>
      <dgm:t>
        <a:bodyPr/>
        <a:lstStyle/>
        <a:p>
          <a:r>
            <a:rPr lang="it-IT" dirty="0" smtClean="0"/>
            <a:t>Fiducia</a:t>
          </a:r>
          <a:endParaRPr lang="it-IT" dirty="0"/>
        </a:p>
      </dgm:t>
    </dgm:pt>
    <dgm:pt modelId="{49CBC021-D679-4C96-A067-71ED7AE06E6F}" type="parTrans" cxnId="{5DA4C8C3-1A68-4A14-A272-DFF8A0B3058A}">
      <dgm:prSet/>
      <dgm:spPr/>
      <dgm:t>
        <a:bodyPr/>
        <a:lstStyle/>
        <a:p>
          <a:endParaRPr lang="it-IT"/>
        </a:p>
      </dgm:t>
    </dgm:pt>
    <dgm:pt modelId="{D31D122C-2D49-4028-A2FC-334379620AE9}" type="sibTrans" cxnId="{5DA4C8C3-1A68-4A14-A272-DFF8A0B3058A}">
      <dgm:prSet/>
      <dgm:spPr/>
      <dgm:t>
        <a:bodyPr/>
        <a:lstStyle/>
        <a:p>
          <a:endParaRPr lang="it-IT"/>
        </a:p>
      </dgm:t>
    </dgm:pt>
    <dgm:pt modelId="{9BBBEE72-90BF-4397-8C1C-F1533754A61F}">
      <dgm:prSet phldrT="[Testo]"/>
      <dgm:spPr/>
      <dgm:t>
        <a:bodyPr/>
        <a:lstStyle/>
        <a:p>
          <a:r>
            <a:rPr lang="it-IT" dirty="0" smtClean="0"/>
            <a:t>Affidamento</a:t>
          </a:r>
          <a:endParaRPr lang="it-IT" dirty="0"/>
        </a:p>
      </dgm:t>
    </dgm:pt>
    <dgm:pt modelId="{0E42461D-EDE5-44ED-AEEA-5AF9A8D53EAD}" type="parTrans" cxnId="{4FB65D95-B85B-420D-9347-7FF44F37EFEC}">
      <dgm:prSet/>
      <dgm:spPr/>
      <dgm:t>
        <a:bodyPr/>
        <a:lstStyle/>
        <a:p>
          <a:endParaRPr lang="it-IT"/>
        </a:p>
      </dgm:t>
    </dgm:pt>
    <dgm:pt modelId="{0DBF5DE4-F08A-4A36-937D-5DCC3FFBA439}" type="sibTrans" cxnId="{4FB65D95-B85B-420D-9347-7FF44F37EFEC}">
      <dgm:prSet/>
      <dgm:spPr/>
      <dgm:t>
        <a:bodyPr/>
        <a:lstStyle/>
        <a:p>
          <a:endParaRPr lang="it-IT"/>
        </a:p>
      </dgm:t>
    </dgm:pt>
    <dgm:pt modelId="{E84A79EE-DD2D-4995-AD84-C396CBE8B419}">
      <dgm:prSet phldrT="[Testo]"/>
      <dgm:spPr/>
      <dgm:t>
        <a:bodyPr/>
        <a:lstStyle/>
        <a:p>
          <a:r>
            <a:rPr lang="it-IT" dirty="0" smtClean="0"/>
            <a:t>Collaborazione </a:t>
          </a:r>
          <a:endParaRPr lang="it-IT" dirty="0"/>
        </a:p>
      </dgm:t>
    </dgm:pt>
    <dgm:pt modelId="{C6005DF6-BEA9-483D-80D2-4F8148C2DDC5}" type="parTrans" cxnId="{5040116B-3BEC-485C-89BB-AC025E01A8E3}">
      <dgm:prSet/>
      <dgm:spPr/>
      <dgm:t>
        <a:bodyPr/>
        <a:lstStyle/>
        <a:p>
          <a:endParaRPr lang="it-IT"/>
        </a:p>
      </dgm:t>
    </dgm:pt>
    <dgm:pt modelId="{06FBE938-D8F3-4A8B-9E44-DDAF115F4A54}" type="sibTrans" cxnId="{5040116B-3BEC-485C-89BB-AC025E01A8E3}">
      <dgm:prSet/>
      <dgm:spPr/>
      <dgm:t>
        <a:bodyPr/>
        <a:lstStyle/>
        <a:p>
          <a:endParaRPr lang="it-IT"/>
        </a:p>
      </dgm:t>
    </dgm:pt>
    <dgm:pt modelId="{E8128346-DDA2-4AD2-87F1-E58D884D626E}">
      <dgm:prSet phldrT="[Testo]"/>
      <dgm:spPr/>
      <dgm:t>
        <a:bodyPr/>
        <a:lstStyle/>
        <a:p>
          <a:r>
            <a:rPr lang="it-IT" dirty="0" smtClean="0"/>
            <a:t>Cooperazione</a:t>
          </a:r>
          <a:endParaRPr lang="it-IT" dirty="0"/>
        </a:p>
      </dgm:t>
    </dgm:pt>
    <dgm:pt modelId="{6D646B69-1E6A-4827-ABBD-C09D83DB1C3C}" type="parTrans" cxnId="{07172CD9-581A-4A8F-9614-585F269BBD87}">
      <dgm:prSet/>
      <dgm:spPr/>
      <dgm:t>
        <a:bodyPr/>
        <a:lstStyle/>
        <a:p>
          <a:endParaRPr lang="it-IT"/>
        </a:p>
      </dgm:t>
    </dgm:pt>
    <dgm:pt modelId="{BCFD7460-5BCB-47A9-8B8A-720CFB5D6290}" type="sibTrans" cxnId="{07172CD9-581A-4A8F-9614-585F269BBD87}">
      <dgm:prSet/>
      <dgm:spPr/>
      <dgm:t>
        <a:bodyPr/>
        <a:lstStyle/>
        <a:p>
          <a:endParaRPr lang="it-IT"/>
        </a:p>
      </dgm:t>
    </dgm:pt>
    <dgm:pt modelId="{D2475033-5181-420F-B96A-0929B2F79BF4}">
      <dgm:prSet phldrT="[Testo]"/>
      <dgm:spPr/>
      <dgm:t>
        <a:bodyPr/>
        <a:lstStyle/>
        <a:p>
          <a:r>
            <a:rPr lang="it-IT" dirty="0" smtClean="0"/>
            <a:t>Partecipazione</a:t>
          </a:r>
          <a:endParaRPr lang="it-IT" dirty="0"/>
        </a:p>
      </dgm:t>
    </dgm:pt>
    <dgm:pt modelId="{5DCA7457-5C1D-430C-9696-8A591F7DA4A1}" type="parTrans" cxnId="{F0D6745C-6F7C-4387-956A-22CF316FC4DA}">
      <dgm:prSet/>
      <dgm:spPr/>
      <dgm:t>
        <a:bodyPr/>
        <a:lstStyle/>
        <a:p>
          <a:endParaRPr lang="it-IT"/>
        </a:p>
      </dgm:t>
    </dgm:pt>
    <dgm:pt modelId="{23505A33-5077-4054-A55D-54F4B74A041A}" type="sibTrans" cxnId="{F0D6745C-6F7C-4387-956A-22CF316FC4DA}">
      <dgm:prSet/>
      <dgm:spPr/>
      <dgm:t>
        <a:bodyPr/>
        <a:lstStyle/>
        <a:p>
          <a:endParaRPr lang="it-IT"/>
        </a:p>
      </dgm:t>
    </dgm:pt>
    <dgm:pt modelId="{E6D2C880-5451-4D24-9B29-C9540C59B4F5}" type="pres">
      <dgm:prSet presAssocID="{84A83266-9FE7-48A5-BE59-B4A775CD898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09DF9E-E3E1-41B7-87C9-255C1460051F}" type="pres">
      <dgm:prSet presAssocID="{6F27175A-BD97-4C67-B22D-B5E64B147998}" presName="centerShape" presStyleLbl="node0" presStyleIdx="0" presStyleCnt="1" custLinFactNeighborX="-84537" custLinFactNeighborY="-3033"/>
      <dgm:spPr/>
      <dgm:t>
        <a:bodyPr/>
        <a:lstStyle/>
        <a:p>
          <a:endParaRPr lang="it-IT"/>
        </a:p>
      </dgm:t>
    </dgm:pt>
    <dgm:pt modelId="{FFC8E4B1-CF79-4971-BC97-3B42D8E00088}" type="pres">
      <dgm:prSet presAssocID="{0E42461D-EDE5-44ED-AEEA-5AF9A8D53EAD}" presName="Name9" presStyleLbl="parChTrans1D2" presStyleIdx="0" presStyleCnt="4"/>
      <dgm:spPr/>
      <dgm:t>
        <a:bodyPr/>
        <a:lstStyle/>
        <a:p>
          <a:endParaRPr lang="it-IT"/>
        </a:p>
      </dgm:t>
    </dgm:pt>
    <dgm:pt modelId="{5962EB76-6C61-435A-A48D-DFAAEC1009C1}" type="pres">
      <dgm:prSet presAssocID="{0E42461D-EDE5-44ED-AEEA-5AF9A8D53EAD}" presName="connTx" presStyleLbl="parChTrans1D2" presStyleIdx="0" presStyleCnt="4"/>
      <dgm:spPr/>
      <dgm:t>
        <a:bodyPr/>
        <a:lstStyle/>
        <a:p>
          <a:endParaRPr lang="it-IT"/>
        </a:p>
      </dgm:t>
    </dgm:pt>
    <dgm:pt modelId="{B7B37F19-D5F0-4CF9-A00C-2C62BAE5CC3B}" type="pres">
      <dgm:prSet presAssocID="{9BBBEE72-90BF-4397-8C1C-F1533754A61F}" presName="node" presStyleLbl="node1" presStyleIdx="0" presStyleCnt="4" custRadScaleRad="145341" custRadScaleInc="-1039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CCACE-2430-42FD-B887-41364B043EEC}" type="pres">
      <dgm:prSet presAssocID="{C6005DF6-BEA9-483D-80D2-4F8148C2DDC5}" presName="Name9" presStyleLbl="parChTrans1D2" presStyleIdx="1" presStyleCnt="4"/>
      <dgm:spPr/>
      <dgm:t>
        <a:bodyPr/>
        <a:lstStyle/>
        <a:p>
          <a:endParaRPr lang="it-IT"/>
        </a:p>
      </dgm:t>
    </dgm:pt>
    <dgm:pt modelId="{575B43EF-996C-4FDF-A386-3EA8BE7CCFC4}" type="pres">
      <dgm:prSet presAssocID="{C6005DF6-BEA9-483D-80D2-4F8148C2DDC5}" presName="connTx" presStyleLbl="parChTrans1D2" presStyleIdx="1" presStyleCnt="4"/>
      <dgm:spPr/>
      <dgm:t>
        <a:bodyPr/>
        <a:lstStyle/>
        <a:p>
          <a:endParaRPr lang="it-IT"/>
        </a:p>
      </dgm:t>
    </dgm:pt>
    <dgm:pt modelId="{640037FD-1800-44F5-83E3-F049BF8BADFE}" type="pres">
      <dgm:prSet presAssocID="{E84A79EE-DD2D-4995-AD84-C396CBE8B419}" presName="node" presStyleLbl="node1" presStyleIdx="1" presStyleCnt="4" custRadScaleRad="69165" custRadScaleInc="30914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3853AC-AA43-4985-9A85-8F2E96695D43}" type="pres">
      <dgm:prSet presAssocID="{6D646B69-1E6A-4827-ABBD-C09D83DB1C3C}" presName="Name9" presStyleLbl="parChTrans1D2" presStyleIdx="2" presStyleCnt="4"/>
      <dgm:spPr/>
      <dgm:t>
        <a:bodyPr/>
        <a:lstStyle/>
        <a:p>
          <a:endParaRPr lang="it-IT"/>
        </a:p>
      </dgm:t>
    </dgm:pt>
    <dgm:pt modelId="{AC26C952-E8A2-4976-9197-CAE060335081}" type="pres">
      <dgm:prSet presAssocID="{6D646B69-1E6A-4827-ABBD-C09D83DB1C3C}" presName="connTx" presStyleLbl="parChTrans1D2" presStyleIdx="2" presStyleCnt="4"/>
      <dgm:spPr/>
      <dgm:t>
        <a:bodyPr/>
        <a:lstStyle/>
        <a:p>
          <a:endParaRPr lang="it-IT"/>
        </a:p>
      </dgm:t>
    </dgm:pt>
    <dgm:pt modelId="{85BC672E-06FA-42AE-9869-5A16DE1E8C75}" type="pres">
      <dgm:prSet presAssocID="{E8128346-DDA2-4AD2-87F1-E58D884D626E}" presName="node" presStyleLbl="node1" presStyleIdx="2" presStyleCnt="4" custRadScaleRad="150831" custRadScaleInc="1050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6B3D25-B1AA-42B3-A0E9-3430CA46238A}" type="pres">
      <dgm:prSet presAssocID="{5DCA7457-5C1D-430C-9696-8A591F7DA4A1}" presName="Name9" presStyleLbl="parChTrans1D2" presStyleIdx="3" presStyleCnt="4"/>
      <dgm:spPr/>
      <dgm:t>
        <a:bodyPr/>
        <a:lstStyle/>
        <a:p>
          <a:endParaRPr lang="it-IT"/>
        </a:p>
      </dgm:t>
    </dgm:pt>
    <dgm:pt modelId="{8F9FD55D-EC69-4E11-89B9-7BC28A6A8FEC}" type="pres">
      <dgm:prSet presAssocID="{5DCA7457-5C1D-430C-9696-8A591F7DA4A1}" presName="connTx" presStyleLbl="parChTrans1D2" presStyleIdx="3" presStyleCnt="4"/>
      <dgm:spPr/>
      <dgm:t>
        <a:bodyPr/>
        <a:lstStyle/>
        <a:p>
          <a:endParaRPr lang="it-IT"/>
        </a:p>
      </dgm:t>
    </dgm:pt>
    <dgm:pt modelId="{BF104363-FD04-4143-BF40-F983AB6ACB22}" type="pres">
      <dgm:prSet presAssocID="{D2475033-5181-420F-B96A-0929B2F79BF4}" presName="node" presStyleLbl="node1" presStyleIdx="3" presStyleCnt="4" custRadScaleRad="68138" custRadScaleInc="721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0D6745C-6F7C-4387-956A-22CF316FC4DA}" srcId="{6F27175A-BD97-4C67-B22D-B5E64B147998}" destId="{D2475033-5181-420F-B96A-0929B2F79BF4}" srcOrd="3" destOrd="0" parTransId="{5DCA7457-5C1D-430C-9696-8A591F7DA4A1}" sibTransId="{23505A33-5077-4054-A55D-54F4B74A041A}"/>
    <dgm:cxn modelId="{357FE64F-8ED3-40A3-9848-4257952E6749}" type="presOf" srcId="{E84A79EE-DD2D-4995-AD84-C396CBE8B419}" destId="{640037FD-1800-44F5-83E3-F049BF8BADFE}" srcOrd="0" destOrd="0" presId="urn:microsoft.com/office/officeart/2005/8/layout/radial1"/>
    <dgm:cxn modelId="{5817D102-705D-429E-B750-5C95F906086D}" type="presOf" srcId="{5DCA7457-5C1D-430C-9696-8A591F7DA4A1}" destId="{D16B3D25-B1AA-42B3-A0E9-3430CA46238A}" srcOrd="0" destOrd="0" presId="urn:microsoft.com/office/officeart/2005/8/layout/radial1"/>
    <dgm:cxn modelId="{C393770B-BD74-489D-B75B-9D66BADF806B}" type="presOf" srcId="{6F27175A-BD97-4C67-B22D-B5E64B147998}" destId="{A909DF9E-E3E1-41B7-87C9-255C1460051F}" srcOrd="0" destOrd="0" presId="urn:microsoft.com/office/officeart/2005/8/layout/radial1"/>
    <dgm:cxn modelId="{5DA4C8C3-1A68-4A14-A272-DFF8A0B3058A}" srcId="{84A83266-9FE7-48A5-BE59-B4A775CD8982}" destId="{6F27175A-BD97-4C67-B22D-B5E64B147998}" srcOrd="0" destOrd="0" parTransId="{49CBC021-D679-4C96-A067-71ED7AE06E6F}" sibTransId="{D31D122C-2D49-4028-A2FC-334379620AE9}"/>
    <dgm:cxn modelId="{707FB823-1AF4-4D36-A658-826A1A5A4F92}" type="presOf" srcId="{0E42461D-EDE5-44ED-AEEA-5AF9A8D53EAD}" destId="{5962EB76-6C61-435A-A48D-DFAAEC1009C1}" srcOrd="1" destOrd="0" presId="urn:microsoft.com/office/officeart/2005/8/layout/radial1"/>
    <dgm:cxn modelId="{470DA5D4-3275-42B6-AF89-C42BB291BF10}" type="presOf" srcId="{E8128346-DDA2-4AD2-87F1-E58D884D626E}" destId="{85BC672E-06FA-42AE-9869-5A16DE1E8C75}" srcOrd="0" destOrd="0" presId="urn:microsoft.com/office/officeart/2005/8/layout/radial1"/>
    <dgm:cxn modelId="{4FB65D95-B85B-420D-9347-7FF44F37EFEC}" srcId="{6F27175A-BD97-4C67-B22D-B5E64B147998}" destId="{9BBBEE72-90BF-4397-8C1C-F1533754A61F}" srcOrd="0" destOrd="0" parTransId="{0E42461D-EDE5-44ED-AEEA-5AF9A8D53EAD}" sibTransId="{0DBF5DE4-F08A-4A36-937D-5DCC3FFBA439}"/>
    <dgm:cxn modelId="{F87359D9-A27A-4E08-8D70-FDA4BADB84BF}" type="presOf" srcId="{D2475033-5181-420F-B96A-0929B2F79BF4}" destId="{BF104363-FD04-4143-BF40-F983AB6ACB22}" srcOrd="0" destOrd="0" presId="urn:microsoft.com/office/officeart/2005/8/layout/radial1"/>
    <dgm:cxn modelId="{4FF7AA0B-C58E-4F13-8476-1971D5C1398A}" type="presOf" srcId="{9BBBEE72-90BF-4397-8C1C-F1533754A61F}" destId="{B7B37F19-D5F0-4CF9-A00C-2C62BAE5CC3B}" srcOrd="0" destOrd="0" presId="urn:microsoft.com/office/officeart/2005/8/layout/radial1"/>
    <dgm:cxn modelId="{E6BEECCD-47E1-4449-8A18-92CD5A7D4B2E}" type="presOf" srcId="{84A83266-9FE7-48A5-BE59-B4A775CD8982}" destId="{E6D2C880-5451-4D24-9B29-C9540C59B4F5}" srcOrd="0" destOrd="0" presId="urn:microsoft.com/office/officeart/2005/8/layout/radial1"/>
    <dgm:cxn modelId="{8000FF91-F286-4784-8A97-2549A442E65A}" type="presOf" srcId="{0E42461D-EDE5-44ED-AEEA-5AF9A8D53EAD}" destId="{FFC8E4B1-CF79-4971-BC97-3B42D8E00088}" srcOrd="0" destOrd="0" presId="urn:microsoft.com/office/officeart/2005/8/layout/radial1"/>
    <dgm:cxn modelId="{B7B58E17-36A0-41BE-AF8D-20BDB911DC28}" type="presOf" srcId="{C6005DF6-BEA9-483D-80D2-4F8148C2DDC5}" destId="{C5BCCACE-2430-42FD-B887-41364B043EEC}" srcOrd="0" destOrd="0" presId="urn:microsoft.com/office/officeart/2005/8/layout/radial1"/>
    <dgm:cxn modelId="{6C4731C2-C203-4BD0-A78A-DAF2EBF7692B}" type="presOf" srcId="{6D646B69-1E6A-4827-ABBD-C09D83DB1C3C}" destId="{AF3853AC-AA43-4985-9A85-8F2E96695D43}" srcOrd="0" destOrd="0" presId="urn:microsoft.com/office/officeart/2005/8/layout/radial1"/>
    <dgm:cxn modelId="{5040116B-3BEC-485C-89BB-AC025E01A8E3}" srcId="{6F27175A-BD97-4C67-B22D-B5E64B147998}" destId="{E84A79EE-DD2D-4995-AD84-C396CBE8B419}" srcOrd="1" destOrd="0" parTransId="{C6005DF6-BEA9-483D-80D2-4F8148C2DDC5}" sibTransId="{06FBE938-D8F3-4A8B-9E44-DDAF115F4A54}"/>
    <dgm:cxn modelId="{07172CD9-581A-4A8F-9614-585F269BBD87}" srcId="{6F27175A-BD97-4C67-B22D-B5E64B147998}" destId="{E8128346-DDA2-4AD2-87F1-E58D884D626E}" srcOrd="2" destOrd="0" parTransId="{6D646B69-1E6A-4827-ABBD-C09D83DB1C3C}" sibTransId="{BCFD7460-5BCB-47A9-8B8A-720CFB5D6290}"/>
    <dgm:cxn modelId="{55ED95C5-709E-4965-930E-B2269AA824DF}" type="presOf" srcId="{C6005DF6-BEA9-483D-80D2-4F8148C2DDC5}" destId="{575B43EF-996C-4FDF-A386-3EA8BE7CCFC4}" srcOrd="1" destOrd="0" presId="urn:microsoft.com/office/officeart/2005/8/layout/radial1"/>
    <dgm:cxn modelId="{34F84F88-D0D5-448D-B32E-89D4EC99BD8A}" type="presOf" srcId="{6D646B69-1E6A-4827-ABBD-C09D83DB1C3C}" destId="{AC26C952-E8A2-4976-9197-CAE060335081}" srcOrd="1" destOrd="0" presId="urn:microsoft.com/office/officeart/2005/8/layout/radial1"/>
    <dgm:cxn modelId="{FCA54345-EF5A-44D5-9B6D-D66DED7874ED}" type="presOf" srcId="{5DCA7457-5C1D-430C-9696-8A591F7DA4A1}" destId="{8F9FD55D-EC69-4E11-89B9-7BC28A6A8FEC}" srcOrd="1" destOrd="0" presId="urn:microsoft.com/office/officeart/2005/8/layout/radial1"/>
    <dgm:cxn modelId="{5CAEF7C0-933D-4713-B149-E43AF3810579}" type="presParOf" srcId="{E6D2C880-5451-4D24-9B29-C9540C59B4F5}" destId="{A909DF9E-E3E1-41B7-87C9-255C1460051F}" srcOrd="0" destOrd="0" presId="urn:microsoft.com/office/officeart/2005/8/layout/radial1"/>
    <dgm:cxn modelId="{1793D4C7-AA0C-41EB-A333-B89AA1256F40}" type="presParOf" srcId="{E6D2C880-5451-4D24-9B29-C9540C59B4F5}" destId="{FFC8E4B1-CF79-4971-BC97-3B42D8E00088}" srcOrd="1" destOrd="0" presId="urn:microsoft.com/office/officeart/2005/8/layout/radial1"/>
    <dgm:cxn modelId="{DCD21B07-5BE6-48BA-8839-4D4C4CE8E3D3}" type="presParOf" srcId="{FFC8E4B1-CF79-4971-BC97-3B42D8E00088}" destId="{5962EB76-6C61-435A-A48D-DFAAEC1009C1}" srcOrd="0" destOrd="0" presId="urn:microsoft.com/office/officeart/2005/8/layout/radial1"/>
    <dgm:cxn modelId="{AEE7DF83-C6E4-4D83-A566-036EB0C5255E}" type="presParOf" srcId="{E6D2C880-5451-4D24-9B29-C9540C59B4F5}" destId="{B7B37F19-D5F0-4CF9-A00C-2C62BAE5CC3B}" srcOrd="2" destOrd="0" presId="urn:microsoft.com/office/officeart/2005/8/layout/radial1"/>
    <dgm:cxn modelId="{561E523E-41DE-45C6-BB25-0D3561327811}" type="presParOf" srcId="{E6D2C880-5451-4D24-9B29-C9540C59B4F5}" destId="{C5BCCACE-2430-42FD-B887-41364B043EEC}" srcOrd="3" destOrd="0" presId="urn:microsoft.com/office/officeart/2005/8/layout/radial1"/>
    <dgm:cxn modelId="{662892F1-4A4C-4229-B54F-985ABE3EE0C1}" type="presParOf" srcId="{C5BCCACE-2430-42FD-B887-41364B043EEC}" destId="{575B43EF-996C-4FDF-A386-3EA8BE7CCFC4}" srcOrd="0" destOrd="0" presId="urn:microsoft.com/office/officeart/2005/8/layout/radial1"/>
    <dgm:cxn modelId="{FCDCF8CC-90BD-4605-BCB9-D5278DB3A0A1}" type="presParOf" srcId="{E6D2C880-5451-4D24-9B29-C9540C59B4F5}" destId="{640037FD-1800-44F5-83E3-F049BF8BADFE}" srcOrd="4" destOrd="0" presId="urn:microsoft.com/office/officeart/2005/8/layout/radial1"/>
    <dgm:cxn modelId="{9EFDC5A9-9946-4E63-BF6A-3E0C096E6D6A}" type="presParOf" srcId="{E6D2C880-5451-4D24-9B29-C9540C59B4F5}" destId="{AF3853AC-AA43-4985-9A85-8F2E96695D43}" srcOrd="5" destOrd="0" presId="urn:microsoft.com/office/officeart/2005/8/layout/radial1"/>
    <dgm:cxn modelId="{F6DCC97C-2F44-4340-8659-CE647445B3BC}" type="presParOf" srcId="{AF3853AC-AA43-4985-9A85-8F2E96695D43}" destId="{AC26C952-E8A2-4976-9197-CAE060335081}" srcOrd="0" destOrd="0" presId="urn:microsoft.com/office/officeart/2005/8/layout/radial1"/>
    <dgm:cxn modelId="{F58159AB-C689-473E-AD26-EE5BB0D1DFF8}" type="presParOf" srcId="{E6D2C880-5451-4D24-9B29-C9540C59B4F5}" destId="{85BC672E-06FA-42AE-9869-5A16DE1E8C75}" srcOrd="6" destOrd="0" presId="urn:microsoft.com/office/officeart/2005/8/layout/radial1"/>
    <dgm:cxn modelId="{1C58B4CD-B55D-4B22-9CD4-985C6E7D5221}" type="presParOf" srcId="{E6D2C880-5451-4D24-9B29-C9540C59B4F5}" destId="{D16B3D25-B1AA-42B3-A0E9-3430CA46238A}" srcOrd="7" destOrd="0" presId="urn:microsoft.com/office/officeart/2005/8/layout/radial1"/>
    <dgm:cxn modelId="{8849833F-3E1D-47B9-BBAD-5C85B8FE389A}" type="presParOf" srcId="{D16B3D25-B1AA-42B3-A0E9-3430CA46238A}" destId="{8F9FD55D-EC69-4E11-89B9-7BC28A6A8FEC}" srcOrd="0" destOrd="0" presId="urn:microsoft.com/office/officeart/2005/8/layout/radial1"/>
    <dgm:cxn modelId="{B8FCBBE2-6AB4-438C-8C38-93BEA12BD82B}" type="presParOf" srcId="{E6D2C880-5451-4D24-9B29-C9540C59B4F5}" destId="{BF104363-FD04-4143-BF40-F983AB6ACB2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A83266-9FE7-48A5-BE59-B4A775CD8982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6F27175A-BD97-4C67-B22D-B5E64B147998}">
      <dgm:prSet phldrT="[Testo]" custT="1"/>
      <dgm:spPr>
        <a:solidFill>
          <a:srgbClr val="FF0066"/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Diffidenza</a:t>
          </a:r>
          <a:endParaRPr lang="it-IT" sz="2000" b="1" dirty="0">
            <a:solidFill>
              <a:schemeClr val="tx1"/>
            </a:solidFill>
          </a:endParaRPr>
        </a:p>
      </dgm:t>
    </dgm:pt>
    <dgm:pt modelId="{49CBC021-D679-4C96-A067-71ED7AE06E6F}" type="parTrans" cxnId="{5DA4C8C3-1A68-4A14-A272-DFF8A0B3058A}">
      <dgm:prSet/>
      <dgm:spPr/>
      <dgm:t>
        <a:bodyPr/>
        <a:lstStyle/>
        <a:p>
          <a:endParaRPr lang="it-IT" sz="1400"/>
        </a:p>
      </dgm:t>
    </dgm:pt>
    <dgm:pt modelId="{D31D122C-2D49-4028-A2FC-334379620AE9}" type="sibTrans" cxnId="{5DA4C8C3-1A68-4A14-A272-DFF8A0B3058A}">
      <dgm:prSet/>
      <dgm:spPr/>
      <dgm:t>
        <a:bodyPr/>
        <a:lstStyle/>
        <a:p>
          <a:endParaRPr lang="it-IT" sz="1400"/>
        </a:p>
      </dgm:t>
    </dgm:pt>
    <dgm:pt modelId="{9BBBEE72-90BF-4397-8C1C-F1533754A61F}">
      <dgm:prSet phldrT="[Testo]" custT="1"/>
      <dgm:spPr/>
      <dgm:t>
        <a:bodyPr/>
        <a:lstStyle/>
        <a:p>
          <a:r>
            <a:rPr lang="it-IT" sz="1400" dirty="0" smtClean="0"/>
            <a:t>Controllo</a:t>
          </a:r>
          <a:endParaRPr lang="it-IT" sz="1400" dirty="0"/>
        </a:p>
      </dgm:t>
    </dgm:pt>
    <dgm:pt modelId="{0E42461D-EDE5-44ED-AEEA-5AF9A8D53EAD}" type="parTrans" cxnId="{4FB65D95-B85B-420D-9347-7FF44F37EFEC}">
      <dgm:prSet custT="1"/>
      <dgm:spPr/>
      <dgm:t>
        <a:bodyPr/>
        <a:lstStyle/>
        <a:p>
          <a:endParaRPr lang="it-IT" sz="1400"/>
        </a:p>
      </dgm:t>
    </dgm:pt>
    <dgm:pt modelId="{0DBF5DE4-F08A-4A36-937D-5DCC3FFBA439}" type="sibTrans" cxnId="{4FB65D95-B85B-420D-9347-7FF44F37EFEC}">
      <dgm:prSet/>
      <dgm:spPr/>
      <dgm:t>
        <a:bodyPr/>
        <a:lstStyle/>
        <a:p>
          <a:endParaRPr lang="it-IT" sz="1400"/>
        </a:p>
      </dgm:t>
    </dgm:pt>
    <dgm:pt modelId="{E84A79EE-DD2D-4995-AD84-C396CBE8B419}">
      <dgm:prSet phldrT="[Testo]" custT="1"/>
      <dgm:spPr/>
      <dgm:t>
        <a:bodyPr/>
        <a:lstStyle/>
        <a:p>
          <a:r>
            <a:rPr lang="it-IT" sz="1400" dirty="0" smtClean="0"/>
            <a:t>Non collaborazione </a:t>
          </a:r>
          <a:endParaRPr lang="it-IT" sz="1400" dirty="0"/>
        </a:p>
      </dgm:t>
    </dgm:pt>
    <dgm:pt modelId="{C6005DF6-BEA9-483D-80D2-4F8148C2DDC5}" type="parTrans" cxnId="{5040116B-3BEC-485C-89BB-AC025E01A8E3}">
      <dgm:prSet custT="1"/>
      <dgm:spPr/>
      <dgm:t>
        <a:bodyPr/>
        <a:lstStyle/>
        <a:p>
          <a:endParaRPr lang="it-IT" sz="1400"/>
        </a:p>
      </dgm:t>
    </dgm:pt>
    <dgm:pt modelId="{06FBE938-D8F3-4A8B-9E44-DDAF115F4A54}" type="sibTrans" cxnId="{5040116B-3BEC-485C-89BB-AC025E01A8E3}">
      <dgm:prSet/>
      <dgm:spPr/>
      <dgm:t>
        <a:bodyPr/>
        <a:lstStyle/>
        <a:p>
          <a:endParaRPr lang="it-IT" sz="1400"/>
        </a:p>
      </dgm:t>
    </dgm:pt>
    <dgm:pt modelId="{E8128346-DDA2-4AD2-87F1-E58D884D626E}">
      <dgm:prSet phldrT="[Testo]" custT="1"/>
      <dgm:spPr/>
      <dgm:t>
        <a:bodyPr/>
        <a:lstStyle/>
        <a:p>
          <a:r>
            <a:rPr lang="it-IT" sz="1400" dirty="0" smtClean="0"/>
            <a:t>Opposizione</a:t>
          </a:r>
          <a:endParaRPr lang="it-IT" sz="1400" dirty="0"/>
        </a:p>
      </dgm:t>
    </dgm:pt>
    <dgm:pt modelId="{6D646B69-1E6A-4827-ABBD-C09D83DB1C3C}" type="parTrans" cxnId="{07172CD9-581A-4A8F-9614-585F269BBD87}">
      <dgm:prSet custT="1"/>
      <dgm:spPr/>
      <dgm:t>
        <a:bodyPr/>
        <a:lstStyle/>
        <a:p>
          <a:endParaRPr lang="it-IT" sz="1400"/>
        </a:p>
      </dgm:t>
    </dgm:pt>
    <dgm:pt modelId="{BCFD7460-5BCB-47A9-8B8A-720CFB5D6290}" type="sibTrans" cxnId="{07172CD9-581A-4A8F-9614-585F269BBD87}">
      <dgm:prSet/>
      <dgm:spPr/>
      <dgm:t>
        <a:bodyPr/>
        <a:lstStyle/>
        <a:p>
          <a:endParaRPr lang="it-IT" sz="1400"/>
        </a:p>
      </dgm:t>
    </dgm:pt>
    <dgm:pt modelId="{D2475033-5181-420F-B96A-0929B2F79BF4}">
      <dgm:prSet phldrT="[Testo]" custT="1"/>
      <dgm:spPr/>
      <dgm:t>
        <a:bodyPr/>
        <a:lstStyle/>
        <a:p>
          <a:r>
            <a:rPr lang="it-IT" sz="1400" dirty="0" smtClean="0"/>
            <a:t>«Rendere conto»</a:t>
          </a:r>
          <a:endParaRPr lang="it-IT" sz="1400" dirty="0"/>
        </a:p>
      </dgm:t>
    </dgm:pt>
    <dgm:pt modelId="{5DCA7457-5C1D-430C-9696-8A591F7DA4A1}" type="parTrans" cxnId="{F0D6745C-6F7C-4387-956A-22CF316FC4DA}">
      <dgm:prSet custT="1"/>
      <dgm:spPr/>
      <dgm:t>
        <a:bodyPr/>
        <a:lstStyle/>
        <a:p>
          <a:endParaRPr lang="it-IT" sz="1400"/>
        </a:p>
      </dgm:t>
    </dgm:pt>
    <dgm:pt modelId="{23505A33-5077-4054-A55D-54F4B74A041A}" type="sibTrans" cxnId="{F0D6745C-6F7C-4387-956A-22CF316FC4DA}">
      <dgm:prSet/>
      <dgm:spPr/>
      <dgm:t>
        <a:bodyPr/>
        <a:lstStyle/>
        <a:p>
          <a:endParaRPr lang="it-IT" sz="1400"/>
        </a:p>
      </dgm:t>
    </dgm:pt>
    <dgm:pt modelId="{E6D2C880-5451-4D24-9B29-C9540C59B4F5}" type="pres">
      <dgm:prSet presAssocID="{84A83266-9FE7-48A5-BE59-B4A775CD898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09DF9E-E3E1-41B7-87C9-255C1460051F}" type="pres">
      <dgm:prSet presAssocID="{6F27175A-BD97-4C67-B22D-B5E64B147998}" presName="centerShape" presStyleLbl="node0" presStyleIdx="0" presStyleCnt="1" custScaleX="111346" custScaleY="111346" custLinFactNeighborX="-84537" custLinFactNeighborY="-3033"/>
      <dgm:spPr/>
      <dgm:t>
        <a:bodyPr/>
        <a:lstStyle/>
        <a:p>
          <a:endParaRPr lang="it-IT"/>
        </a:p>
      </dgm:t>
    </dgm:pt>
    <dgm:pt modelId="{FFC8E4B1-CF79-4971-BC97-3B42D8E00088}" type="pres">
      <dgm:prSet presAssocID="{0E42461D-EDE5-44ED-AEEA-5AF9A8D53EAD}" presName="Name9" presStyleLbl="parChTrans1D2" presStyleIdx="0" presStyleCnt="4"/>
      <dgm:spPr/>
      <dgm:t>
        <a:bodyPr/>
        <a:lstStyle/>
        <a:p>
          <a:endParaRPr lang="it-IT"/>
        </a:p>
      </dgm:t>
    </dgm:pt>
    <dgm:pt modelId="{5962EB76-6C61-435A-A48D-DFAAEC1009C1}" type="pres">
      <dgm:prSet presAssocID="{0E42461D-EDE5-44ED-AEEA-5AF9A8D53EAD}" presName="connTx" presStyleLbl="parChTrans1D2" presStyleIdx="0" presStyleCnt="4"/>
      <dgm:spPr/>
      <dgm:t>
        <a:bodyPr/>
        <a:lstStyle/>
        <a:p>
          <a:endParaRPr lang="it-IT"/>
        </a:p>
      </dgm:t>
    </dgm:pt>
    <dgm:pt modelId="{B7B37F19-D5F0-4CF9-A00C-2C62BAE5CC3B}" type="pres">
      <dgm:prSet presAssocID="{9BBBEE72-90BF-4397-8C1C-F1533754A61F}" presName="node" presStyleLbl="node1" presStyleIdx="0" presStyleCnt="4" custRadScaleRad="145341" custRadScaleInc="-1039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CCACE-2430-42FD-B887-41364B043EEC}" type="pres">
      <dgm:prSet presAssocID="{C6005DF6-BEA9-483D-80D2-4F8148C2DDC5}" presName="Name9" presStyleLbl="parChTrans1D2" presStyleIdx="1" presStyleCnt="4"/>
      <dgm:spPr/>
      <dgm:t>
        <a:bodyPr/>
        <a:lstStyle/>
        <a:p>
          <a:endParaRPr lang="it-IT"/>
        </a:p>
      </dgm:t>
    </dgm:pt>
    <dgm:pt modelId="{575B43EF-996C-4FDF-A386-3EA8BE7CCFC4}" type="pres">
      <dgm:prSet presAssocID="{C6005DF6-BEA9-483D-80D2-4F8148C2DDC5}" presName="connTx" presStyleLbl="parChTrans1D2" presStyleIdx="1" presStyleCnt="4"/>
      <dgm:spPr/>
      <dgm:t>
        <a:bodyPr/>
        <a:lstStyle/>
        <a:p>
          <a:endParaRPr lang="it-IT"/>
        </a:p>
      </dgm:t>
    </dgm:pt>
    <dgm:pt modelId="{640037FD-1800-44F5-83E3-F049BF8BADFE}" type="pres">
      <dgm:prSet presAssocID="{E84A79EE-DD2D-4995-AD84-C396CBE8B419}" presName="node" presStyleLbl="node1" presStyleIdx="1" presStyleCnt="4" custRadScaleRad="68753" custRadScaleInc="3084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3853AC-AA43-4985-9A85-8F2E96695D43}" type="pres">
      <dgm:prSet presAssocID="{6D646B69-1E6A-4827-ABBD-C09D83DB1C3C}" presName="Name9" presStyleLbl="parChTrans1D2" presStyleIdx="2" presStyleCnt="4"/>
      <dgm:spPr/>
      <dgm:t>
        <a:bodyPr/>
        <a:lstStyle/>
        <a:p>
          <a:endParaRPr lang="it-IT"/>
        </a:p>
      </dgm:t>
    </dgm:pt>
    <dgm:pt modelId="{AC26C952-E8A2-4976-9197-CAE060335081}" type="pres">
      <dgm:prSet presAssocID="{6D646B69-1E6A-4827-ABBD-C09D83DB1C3C}" presName="connTx" presStyleLbl="parChTrans1D2" presStyleIdx="2" presStyleCnt="4"/>
      <dgm:spPr/>
      <dgm:t>
        <a:bodyPr/>
        <a:lstStyle/>
        <a:p>
          <a:endParaRPr lang="it-IT"/>
        </a:p>
      </dgm:t>
    </dgm:pt>
    <dgm:pt modelId="{85BC672E-06FA-42AE-9869-5A16DE1E8C75}" type="pres">
      <dgm:prSet presAssocID="{E8128346-DDA2-4AD2-87F1-E58D884D626E}" presName="node" presStyleLbl="node1" presStyleIdx="2" presStyleCnt="4" custRadScaleRad="152026" custRadScaleInc="10666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6B3D25-B1AA-42B3-A0E9-3430CA46238A}" type="pres">
      <dgm:prSet presAssocID="{5DCA7457-5C1D-430C-9696-8A591F7DA4A1}" presName="Name9" presStyleLbl="parChTrans1D2" presStyleIdx="3" presStyleCnt="4"/>
      <dgm:spPr/>
      <dgm:t>
        <a:bodyPr/>
        <a:lstStyle/>
        <a:p>
          <a:endParaRPr lang="it-IT"/>
        </a:p>
      </dgm:t>
    </dgm:pt>
    <dgm:pt modelId="{8F9FD55D-EC69-4E11-89B9-7BC28A6A8FEC}" type="pres">
      <dgm:prSet presAssocID="{5DCA7457-5C1D-430C-9696-8A591F7DA4A1}" presName="connTx" presStyleLbl="parChTrans1D2" presStyleIdx="3" presStyleCnt="4"/>
      <dgm:spPr/>
      <dgm:t>
        <a:bodyPr/>
        <a:lstStyle/>
        <a:p>
          <a:endParaRPr lang="it-IT"/>
        </a:p>
      </dgm:t>
    </dgm:pt>
    <dgm:pt modelId="{BF104363-FD04-4143-BF40-F983AB6ACB22}" type="pres">
      <dgm:prSet presAssocID="{D2475033-5181-420F-B96A-0929B2F79BF4}" presName="node" presStyleLbl="node1" presStyleIdx="3" presStyleCnt="4" custRadScaleRad="65696" custRadScaleInc="693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0D6745C-6F7C-4387-956A-22CF316FC4DA}" srcId="{6F27175A-BD97-4C67-B22D-B5E64B147998}" destId="{D2475033-5181-420F-B96A-0929B2F79BF4}" srcOrd="3" destOrd="0" parTransId="{5DCA7457-5C1D-430C-9696-8A591F7DA4A1}" sibTransId="{23505A33-5077-4054-A55D-54F4B74A041A}"/>
    <dgm:cxn modelId="{6FAABBF1-AD6B-42D4-8560-2D3BA58F8ED2}" type="presOf" srcId="{E8128346-DDA2-4AD2-87F1-E58D884D626E}" destId="{85BC672E-06FA-42AE-9869-5A16DE1E8C75}" srcOrd="0" destOrd="0" presId="urn:microsoft.com/office/officeart/2005/8/layout/radial1"/>
    <dgm:cxn modelId="{7EEEC3C1-ACF0-423E-9654-147F8E1BBDB4}" type="presOf" srcId="{0E42461D-EDE5-44ED-AEEA-5AF9A8D53EAD}" destId="{FFC8E4B1-CF79-4971-BC97-3B42D8E00088}" srcOrd="0" destOrd="0" presId="urn:microsoft.com/office/officeart/2005/8/layout/radial1"/>
    <dgm:cxn modelId="{7A23E58A-EF28-482A-9013-E0487D362E02}" type="presOf" srcId="{0E42461D-EDE5-44ED-AEEA-5AF9A8D53EAD}" destId="{5962EB76-6C61-435A-A48D-DFAAEC1009C1}" srcOrd="1" destOrd="0" presId="urn:microsoft.com/office/officeart/2005/8/layout/radial1"/>
    <dgm:cxn modelId="{646F5031-14EB-4DEB-BD74-B10C0D44F4C6}" type="presOf" srcId="{C6005DF6-BEA9-483D-80D2-4F8148C2DDC5}" destId="{C5BCCACE-2430-42FD-B887-41364B043EEC}" srcOrd="0" destOrd="0" presId="urn:microsoft.com/office/officeart/2005/8/layout/radial1"/>
    <dgm:cxn modelId="{08050945-30D3-46EB-B06A-1EE26204A846}" type="presOf" srcId="{5DCA7457-5C1D-430C-9696-8A591F7DA4A1}" destId="{D16B3D25-B1AA-42B3-A0E9-3430CA46238A}" srcOrd="0" destOrd="0" presId="urn:microsoft.com/office/officeart/2005/8/layout/radial1"/>
    <dgm:cxn modelId="{5DA4C8C3-1A68-4A14-A272-DFF8A0B3058A}" srcId="{84A83266-9FE7-48A5-BE59-B4A775CD8982}" destId="{6F27175A-BD97-4C67-B22D-B5E64B147998}" srcOrd="0" destOrd="0" parTransId="{49CBC021-D679-4C96-A067-71ED7AE06E6F}" sibTransId="{D31D122C-2D49-4028-A2FC-334379620AE9}"/>
    <dgm:cxn modelId="{8700227D-EFA4-4DBF-910C-1516BB515480}" type="presOf" srcId="{5DCA7457-5C1D-430C-9696-8A591F7DA4A1}" destId="{8F9FD55D-EC69-4E11-89B9-7BC28A6A8FEC}" srcOrd="1" destOrd="0" presId="urn:microsoft.com/office/officeart/2005/8/layout/radial1"/>
    <dgm:cxn modelId="{BC25E314-DC66-455E-BE09-0A77F85E03B4}" type="presOf" srcId="{9BBBEE72-90BF-4397-8C1C-F1533754A61F}" destId="{B7B37F19-D5F0-4CF9-A00C-2C62BAE5CC3B}" srcOrd="0" destOrd="0" presId="urn:microsoft.com/office/officeart/2005/8/layout/radial1"/>
    <dgm:cxn modelId="{23B2D2DB-0E47-4E22-96F3-0C0ECCC9F99D}" type="presOf" srcId="{C6005DF6-BEA9-483D-80D2-4F8148C2DDC5}" destId="{575B43EF-996C-4FDF-A386-3EA8BE7CCFC4}" srcOrd="1" destOrd="0" presId="urn:microsoft.com/office/officeart/2005/8/layout/radial1"/>
    <dgm:cxn modelId="{4FB65D95-B85B-420D-9347-7FF44F37EFEC}" srcId="{6F27175A-BD97-4C67-B22D-B5E64B147998}" destId="{9BBBEE72-90BF-4397-8C1C-F1533754A61F}" srcOrd="0" destOrd="0" parTransId="{0E42461D-EDE5-44ED-AEEA-5AF9A8D53EAD}" sibTransId="{0DBF5DE4-F08A-4A36-937D-5DCC3FFBA439}"/>
    <dgm:cxn modelId="{ABD5DC1B-E699-41A8-BC53-C10AD5605946}" type="presOf" srcId="{6F27175A-BD97-4C67-B22D-B5E64B147998}" destId="{A909DF9E-E3E1-41B7-87C9-255C1460051F}" srcOrd="0" destOrd="0" presId="urn:microsoft.com/office/officeart/2005/8/layout/radial1"/>
    <dgm:cxn modelId="{D6C2CA48-658D-4FDB-809A-1177813624DD}" type="presOf" srcId="{E84A79EE-DD2D-4995-AD84-C396CBE8B419}" destId="{640037FD-1800-44F5-83E3-F049BF8BADFE}" srcOrd="0" destOrd="0" presId="urn:microsoft.com/office/officeart/2005/8/layout/radial1"/>
    <dgm:cxn modelId="{BD56442B-D2C9-4105-91C6-1A8E3D3210A9}" type="presOf" srcId="{6D646B69-1E6A-4827-ABBD-C09D83DB1C3C}" destId="{AC26C952-E8A2-4976-9197-CAE060335081}" srcOrd="1" destOrd="0" presId="urn:microsoft.com/office/officeart/2005/8/layout/radial1"/>
    <dgm:cxn modelId="{813882F0-9857-412A-A134-C7E8F889EED9}" type="presOf" srcId="{84A83266-9FE7-48A5-BE59-B4A775CD8982}" destId="{E6D2C880-5451-4D24-9B29-C9540C59B4F5}" srcOrd="0" destOrd="0" presId="urn:microsoft.com/office/officeart/2005/8/layout/radial1"/>
    <dgm:cxn modelId="{5040116B-3BEC-485C-89BB-AC025E01A8E3}" srcId="{6F27175A-BD97-4C67-B22D-B5E64B147998}" destId="{E84A79EE-DD2D-4995-AD84-C396CBE8B419}" srcOrd="1" destOrd="0" parTransId="{C6005DF6-BEA9-483D-80D2-4F8148C2DDC5}" sibTransId="{06FBE938-D8F3-4A8B-9E44-DDAF115F4A54}"/>
    <dgm:cxn modelId="{07172CD9-581A-4A8F-9614-585F269BBD87}" srcId="{6F27175A-BD97-4C67-B22D-B5E64B147998}" destId="{E8128346-DDA2-4AD2-87F1-E58D884D626E}" srcOrd="2" destOrd="0" parTransId="{6D646B69-1E6A-4827-ABBD-C09D83DB1C3C}" sibTransId="{BCFD7460-5BCB-47A9-8B8A-720CFB5D6290}"/>
    <dgm:cxn modelId="{14ACE4E1-5A54-4EB2-BD0C-1ABA48B2F79C}" type="presOf" srcId="{6D646B69-1E6A-4827-ABBD-C09D83DB1C3C}" destId="{AF3853AC-AA43-4985-9A85-8F2E96695D43}" srcOrd="0" destOrd="0" presId="urn:microsoft.com/office/officeart/2005/8/layout/radial1"/>
    <dgm:cxn modelId="{CF79341C-F5E1-4696-9248-ECE485A23828}" type="presOf" srcId="{D2475033-5181-420F-B96A-0929B2F79BF4}" destId="{BF104363-FD04-4143-BF40-F983AB6ACB22}" srcOrd="0" destOrd="0" presId="urn:microsoft.com/office/officeart/2005/8/layout/radial1"/>
    <dgm:cxn modelId="{66ACB997-3093-4E19-A4A5-416C8DB64757}" type="presParOf" srcId="{E6D2C880-5451-4D24-9B29-C9540C59B4F5}" destId="{A909DF9E-E3E1-41B7-87C9-255C1460051F}" srcOrd="0" destOrd="0" presId="urn:microsoft.com/office/officeart/2005/8/layout/radial1"/>
    <dgm:cxn modelId="{25EA1023-E085-4FC0-8066-06D888533775}" type="presParOf" srcId="{E6D2C880-5451-4D24-9B29-C9540C59B4F5}" destId="{FFC8E4B1-CF79-4971-BC97-3B42D8E00088}" srcOrd="1" destOrd="0" presId="urn:microsoft.com/office/officeart/2005/8/layout/radial1"/>
    <dgm:cxn modelId="{5CF22ADD-A97B-41A6-8281-8650505291CA}" type="presParOf" srcId="{FFC8E4B1-CF79-4971-BC97-3B42D8E00088}" destId="{5962EB76-6C61-435A-A48D-DFAAEC1009C1}" srcOrd="0" destOrd="0" presId="urn:microsoft.com/office/officeart/2005/8/layout/radial1"/>
    <dgm:cxn modelId="{E309D478-31C4-47D8-8F18-AE4A874F0888}" type="presParOf" srcId="{E6D2C880-5451-4D24-9B29-C9540C59B4F5}" destId="{B7B37F19-D5F0-4CF9-A00C-2C62BAE5CC3B}" srcOrd="2" destOrd="0" presId="urn:microsoft.com/office/officeart/2005/8/layout/radial1"/>
    <dgm:cxn modelId="{3E803538-AB43-4860-A6AA-5BD149EBCF98}" type="presParOf" srcId="{E6D2C880-5451-4D24-9B29-C9540C59B4F5}" destId="{C5BCCACE-2430-42FD-B887-41364B043EEC}" srcOrd="3" destOrd="0" presId="urn:microsoft.com/office/officeart/2005/8/layout/radial1"/>
    <dgm:cxn modelId="{36D5CE8C-0762-4C70-A77B-A2EDF735B452}" type="presParOf" srcId="{C5BCCACE-2430-42FD-B887-41364B043EEC}" destId="{575B43EF-996C-4FDF-A386-3EA8BE7CCFC4}" srcOrd="0" destOrd="0" presId="urn:microsoft.com/office/officeart/2005/8/layout/radial1"/>
    <dgm:cxn modelId="{4BFC38F8-8B54-4BE3-A90E-8C1EAD554C96}" type="presParOf" srcId="{E6D2C880-5451-4D24-9B29-C9540C59B4F5}" destId="{640037FD-1800-44F5-83E3-F049BF8BADFE}" srcOrd="4" destOrd="0" presId="urn:microsoft.com/office/officeart/2005/8/layout/radial1"/>
    <dgm:cxn modelId="{A8405570-17DC-42E8-BA5C-26EC11639D4C}" type="presParOf" srcId="{E6D2C880-5451-4D24-9B29-C9540C59B4F5}" destId="{AF3853AC-AA43-4985-9A85-8F2E96695D43}" srcOrd="5" destOrd="0" presId="urn:microsoft.com/office/officeart/2005/8/layout/radial1"/>
    <dgm:cxn modelId="{C5D0E16A-AE45-4E09-B5BF-371E437E1A72}" type="presParOf" srcId="{AF3853AC-AA43-4985-9A85-8F2E96695D43}" destId="{AC26C952-E8A2-4976-9197-CAE060335081}" srcOrd="0" destOrd="0" presId="urn:microsoft.com/office/officeart/2005/8/layout/radial1"/>
    <dgm:cxn modelId="{E66A29C7-56E1-40BC-B8BB-491800406D85}" type="presParOf" srcId="{E6D2C880-5451-4D24-9B29-C9540C59B4F5}" destId="{85BC672E-06FA-42AE-9869-5A16DE1E8C75}" srcOrd="6" destOrd="0" presId="urn:microsoft.com/office/officeart/2005/8/layout/radial1"/>
    <dgm:cxn modelId="{B80F5A4F-1F67-47FC-A2C1-A72064DAE9A2}" type="presParOf" srcId="{E6D2C880-5451-4D24-9B29-C9540C59B4F5}" destId="{D16B3D25-B1AA-42B3-A0E9-3430CA46238A}" srcOrd="7" destOrd="0" presId="urn:microsoft.com/office/officeart/2005/8/layout/radial1"/>
    <dgm:cxn modelId="{94F22457-BDA1-45AF-8652-2E8917B69D0B}" type="presParOf" srcId="{D16B3D25-B1AA-42B3-A0E9-3430CA46238A}" destId="{8F9FD55D-EC69-4E11-89B9-7BC28A6A8FEC}" srcOrd="0" destOrd="0" presId="urn:microsoft.com/office/officeart/2005/8/layout/radial1"/>
    <dgm:cxn modelId="{8B9FD3CF-3F30-4687-92CB-E86B05D6F53F}" type="presParOf" srcId="{E6D2C880-5451-4D24-9B29-C9540C59B4F5}" destId="{BF104363-FD04-4143-BF40-F983AB6ACB2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A83266-9FE7-48A5-BE59-B4A775CD8982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6F27175A-BD97-4C67-B22D-B5E64B147998}">
      <dgm:prSet phldrT="[Testo]" custT="1"/>
      <dgm:spPr>
        <a:solidFill>
          <a:schemeClr val="bg1"/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Indifferenza</a:t>
          </a:r>
          <a:endParaRPr lang="it-IT" sz="1800" b="1" dirty="0">
            <a:solidFill>
              <a:schemeClr val="tx1"/>
            </a:solidFill>
          </a:endParaRPr>
        </a:p>
      </dgm:t>
    </dgm:pt>
    <dgm:pt modelId="{49CBC021-D679-4C96-A067-71ED7AE06E6F}" type="parTrans" cxnId="{5DA4C8C3-1A68-4A14-A272-DFF8A0B3058A}">
      <dgm:prSet/>
      <dgm:spPr/>
      <dgm:t>
        <a:bodyPr/>
        <a:lstStyle/>
        <a:p>
          <a:endParaRPr lang="it-IT" sz="1400"/>
        </a:p>
      </dgm:t>
    </dgm:pt>
    <dgm:pt modelId="{D31D122C-2D49-4028-A2FC-334379620AE9}" type="sibTrans" cxnId="{5DA4C8C3-1A68-4A14-A272-DFF8A0B3058A}">
      <dgm:prSet/>
      <dgm:spPr/>
      <dgm:t>
        <a:bodyPr/>
        <a:lstStyle/>
        <a:p>
          <a:endParaRPr lang="it-IT" sz="1400"/>
        </a:p>
      </dgm:t>
    </dgm:pt>
    <dgm:pt modelId="{9BBBEE72-90BF-4397-8C1C-F1533754A61F}">
      <dgm:prSet phldrT="[Testo]" custT="1"/>
      <dgm:spPr/>
      <dgm:t>
        <a:bodyPr/>
        <a:lstStyle/>
        <a:p>
          <a:r>
            <a:rPr lang="it-IT" sz="1400" dirty="0" smtClean="0"/>
            <a:t>Nessun contatto</a:t>
          </a:r>
          <a:endParaRPr lang="it-IT" sz="1400" dirty="0"/>
        </a:p>
      </dgm:t>
    </dgm:pt>
    <dgm:pt modelId="{0E42461D-EDE5-44ED-AEEA-5AF9A8D53EAD}" type="parTrans" cxnId="{4FB65D95-B85B-420D-9347-7FF44F37EFEC}">
      <dgm:prSet custT="1"/>
      <dgm:spPr/>
      <dgm:t>
        <a:bodyPr/>
        <a:lstStyle/>
        <a:p>
          <a:endParaRPr lang="it-IT" sz="1400"/>
        </a:p>
      </dgm:t>
    </dgm:pt>
    <dgm:pt modelId="{0DBF5DE4-F08A-4A36-937D-5DCC3FFBA439}" type="sibTrans" cxnId="{4FB65D95-B85B-420D-9347-7FF44F37EFEC}">
      <dgm:prSet/>
      <dgm:spPr/>
      <dgm:t>
        <a:bodyPr/>
        <a:lstStyle/>
        <a:p>
          <a:endParaRPr lang="it-IT" sz="1400"/>
        </a:p>
      </dgm:t>
    </dgm:pt>
    <dgm:pt modelId="{E84A79EE-DD2D-4995-AD84-C396CBE8B419}">
      <dgm:prSet phldrT="[Testo]" custT="1"/>
      <dgm:spPr/>
      <dgm:t>
        <a:bodyPr/>
        <a:lstStyle/>
        <a:p>
          <a:r>
            <a:rPr lang="it-IT" sz="1400" dirty="0" smtClean="0"/>
            <a:t>Non collaborazione </a:t>
          </a:r>
          <a:endParaRPr lang="it-IT" sz="1400" dirty="0"/>
        </a:p>
      </dgm:t>
    </dgm:pt>
    <dgm:pt modelId="{C6005DF6-BEA9-483D-80D2-4F8148C2DDC5}" type="parTrans" cxnId="{5040116B-3BEC-485C-89BB-AC025E01A8E3}">
      <dgm:prSet custT="1"/>
      <dgm:spPr/>
      <dgm:t>
        <a:bodyPr/>
        <a:lstStyle/>
        <a:p>
          <a:endParaRPr lang="it-IT" sz="1400"/>
        </a:p>
      </dgm:t>
    </dgm:pt>
    <dgm:pt modelId="{06FBE938-D8F3-4A8B-9E44-DDAF115F4A54}" type="sibTrans" cxnId="{5040116B-3BEC-485C-89BB-AC025E01A8E3}">
      <dgm:prSet/>
      <dgm:spPr/>
      <dgm:t>
        <a:bodyPr/>
        <a:lstStyle/>
        <a:p>
          <a:endParaRPr lang="it-IT" sz="1400"/>
        </a:p>
      </dgm:t>
    </dgm:pt>
    <dgm:pt modelId="{E8128346-DDA2-4AD2-87F1-E58D884D626E}">
      <dgm:prSet phldrT="[Testo]" custT="1"/>
      <dgm:spPr/>
      <dgm:t>
        <a:bodyPr/>
        <a:lstStyle/>
        <a:p>
          <a:r>
            <a:rPr lang="it-IT" sz="1400" dirty="0" smtClean="0"/>
            <a:t>Molte</a:t>
          </a:r>
          <a:r>
            <a:rPr lang="it-IT" sz="1400" baseline="0" dirty="0" smtClean="0"/>
            <a:t> richieste</a:t>
          </a:r>
          <a:endParaRPr lang="it-IT" sz="1400" dirty="0"/>
        </a:p>
      </dgm:t>
    </dgm:pt>
    <dgm:pt modelId="{6D646B69-1E6A-4827-ABBD-C09D83DB1C3C}" type="parTrans" cxnId="{07172CD9-581A-4A8F-9614-585F269BBD87}">
      <dgm:prSet custT="1"/>
      <dgm:spPr/>
      <dgm:t>
        <a:bodyPr/>
        <a:lstStyle/>
        <a:p>
          <a:endParaRPr lang="it-IT" sz="1400"/>
        </a:p>
      </dgm:t>
    </dgm:pt>
    <dgm:pt modelId="{BCFD7460-5BCB-47A9-8B8A-720CFB5D6290}" type="sibTrans" cxnId="{07172CD9-581A-4A8F-9614-585F269BBD87}">
      <dgm:prSet/>
      <dgm:spPr/>
      <dgm:t>
        <a:bodyPr/>
        <a:lstStyle/>
        <a:p>
          <a:endParaRPr lang="it-IT" sz="1400"/>
        </a:p>
      </dgm:t>
    </dgm:pt>
    <dgm:pt modelId="{D2475033-5181-420F-B96A-0929B2F79BF4}">
      <dgm:prSet phldrT="[Testo]" custT="1"/>
      <dgm:spPr/>
      <dgm:t>
        <a:bodyPr/>
        <a:lstStyle/>
        <a:p>
          <a:r>
            <a:rPr lang="it-IT" sz="1400" dirty="0" smtClean="0"/>
            <a:t>Nessuna risposta</a:t>
          </a:r>
          <a:endParaRPr lang="it-IT" sz="1400" dirty="0"/>
        </a:p>
      </dgm:t>
    </dgm:pt>
    <dgm:pt modelId="{5DCA7457-5C1D-430C-9696-8A591F7DA4A1}" type="parTrans" cxnId="{F0D6745C-6F7C-4387-956A-22CF316FC4DA}">
      <dgm:prSet custT="1"/>
      <dgm:spPr/>
      <dgm:t>
        <a:bodyPr/>
        <a:lstStyle/>
        <a:p>
          <a:endParaRPr lang="it-IT" sz="1400"/>
        </a:p>
      </dgm:t>
    </dgm:pt>
    <dgm:pt modelId="{23505A33-5077-4054-A55D-54F4B74A041A}" type="sibTrans" cxnId="{F0D6745C-6F7C-4387-956A-22CF316FC4DA}">
      <dgm:prSet/>
      <dgm:spPr/>
      <dgm:t>
        <a:bodyPr/>
        <a:lstStyle/>
        <a:p>
          <a:endParaRPr lang="it-IT" sz="1400"/>
        </a:p>
      </dgm:t>
    </dgm:pt>
    <dgm:pt modelId="{E6D2C880-5451-4D24-9B29-C9540C59B4F5}" type="pres">
      <dgm:prSet presAssocID="{84A83266-9FE7-48A5-BE59-B4A775CD898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09DF9E-E3E1-41B7-87C9-255C1460051F}" type="pres">
      <dgm:prSet presAssocID="{6F27175A-BD97-4C67-B22D-B5E64B147998}" presName="centerShape" presStyleLbl="node0" presStyleIdx="0" presStyleCnt="1" custScaleX="108162" custScaleY="108162" custLinFactNeighborX="-84537" custLinFactNeighborY="-3033"/>
      <dgm:spPr/>
      <dgm:t>
        <a:bodyPr/>
        <a:lstStyle/>
        <a:p>
          <a:endParaRPr lang="it-IT"/>
        </a:p>
      </dgm:t>
    </dgm:pt>
    <dgm:pt modelId="{FFC8E4B1-CF79-4971-BC97-3B42D8E00088}" type="pres">
      <dgm:prSet presAssocID="{0E42461D-EDE5-44ED-AEEA-5AF9A8D53EAD}" presName="Name9" presStyleLbl="parChTrans1D2" presStyleIdx="0" presStyleCnt="4"/>
      <dgm:spPr/>
      <dgm:t>
        <a:bodyPr/>
        <a:lstStyle/>
        <a:p>
          <a:endParaRPr lang="it-IT"/>
        </a:p>
      </dgm:t>
    </dgm:pt>
    <dgm:pt modelId="{5962EB76-6C61-435A-A48D-DFAAEC1009C1}" type="pres">
      <dgm:prSet presAssocID="{0E42461D-EDE5-44ED-AEEA-5AF9A8D53EAD}" presName="connTx" presStyleLbl="parChTrans1D2" presStyleIdx="0" presStyleCnt="4"/>
      <dgm:spPr/>
      <dgm:t>
        <a:bodyPr/>
        <a:lstStyle/>
        <a:p>
          <a:endParaRPr lang="it-IT"/>
        </a:p>
      </dgm:t>
    </dgm:pt>
    <dgm:pt modelId="{B7B37F19-D5F0-4CF9-A00C-2C62BAE5CC3B}" type="pres">
      <dgm:prSet presAssocID="{9BBBEE72-90BF-4397-8C1C-F1533754A61F}" presName="node" presStyleLbl="node1" presStyleIdx="0" presStyleCnt="4" custRadScaleRad="140091" custRadScaleInc="-9725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BCCACE-2430-42FD-B887-41364B043EEC}" type="pres">
      <dgm:prSet presAssocID="{C6005DF6-BEA9-483D-80D2-4F8148C2DDC5}" presName="Name9" presStyleLbl="parChTrans1D2" presStyleIdx="1" presStyleCnt="4"/>
      <dgm:spPr/>
      <dgm:t>
        <a:bodyPr/>
        <a:lstStyle/>
        <a:p>
          <a:endParaRPr lang="it-IT"/>
        </a:p>
      </dgm:t>
    </dgm:pt>
    <dgm:pt modelId="{575B43EF-996C-4FDF-A386-3EA8BE7CCFC4}" type="pres">
      <dgm:prSet presAssocID="{C6005DF6-BEA9-483D-80D2-4F8148C2DDC5}" presName="connTx" presStyleLbl="parChTrans1D2" presStyleIdx="1" presStyleCnt="4"/>
      <dgm:spPr/>
      <dgm:t>
        <a:bodyPr/>
        <a:lstStyle/>
        <a:p>
          <a:endParaRPr lang="it-IT"/>
        </a:p>
      </dgm:t>
    </dgm:pt>
    <dgm:pt modelId="{640037FD-1800-44F5-83E3-F049BF8BADFE}" type="pres">
      <dgm:prSet presAssocID="{E84A79EE-DD2D-4995-AD84-C396CBE8B419}" presName="node" presStyleLbl="node1" presStyleIdx="1" presStyleCnt="4" custRadScaleRad="39108" custRadScaleInc="24493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3853AC-AA43-4985-9A85-8F2E96695D43}" type="pres">
      <dgm:prSet presAssocID="{6D646B69-1E6A-4827-ABBD-C09D83DB1C3C}" presName="Name9" presStyleLbl="parChTrans1D2" presStyleIdx="2" presStyleCnt="4"/>
      <dgm:spPr/>
      <dgm:t>
        <a:bodyPr/>
        <a:lstStyle/>
        <a:p>
          <a:endParaRPr lang="it-IT"/>
        </a:p>
      </dgm:t>
    </dgm:pt>
    <dgm:pt modelId="{AC26C952-E8A2-4976-9197-CAE060335081}" type="pres">
      <dgm:prSet presAssocID="{6D646B69-1E6A-4827-ABBD-C09D83DB1C3C}" presName="connTx" presStyleLbl="parChTrans1D2" presStyleIdx="2" presStyleCnt="4"/>
      <dgm:spPr/>
      <dgm:t>
        <a:bodyPr/>
        <a:lstStyle/>
        <a:p>
          <a:endParaRPr lang="it-IT"/>
        </a:p>
      </dgm:t>
    </dgm:pt>
    <dgm:pt modelId="{85BC672E-06FA-42AE-9869-5A16DE1E8C75}" type="pres">
      <dgm:prSet presAssocID="{E8128346-DDA2-4AD2-87F1-E58D884D626E}" presName="node" presStyleLbl="node1" presStyleIdx="2" presStyleCnt="4" custRadScaleRad="123003" custRadScaleInc="7252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6B3D25-B1AA-42B3-A0E9-3430CA46238A}" type="pres">
      <dgm:prSet presAssocID="{5DCA7457-5C1D-430C-9696-8A591F7DA4A1}" presName="Name9" presStyleLbl="parChTrans1D2" presStyleIdx="3" presStyleCnt="4"/>
      <dgm:spPr/>
      <dgm:t>
        <a:bodyPr/>
        <a:lstStyle/>
        <a:p>
          <a:endParaRPr lang="it-IT"/>
        </a:p>
      </dgm:t>
    </dgm:pt>
    <dgm:pt modelId="{8F9FD55D-EC69-4E11-89B9-7BC28A6A8FEC}" type="pres">
      <dgm:prSet presAssocID="{5DCA7457-5C1D-430C-9696-8A591F7DA4A1}" presName="connTx" presStyleLbl="parChTrans1D2" presStyleIdx="3" presStyleCnt="4"/>
      <dgm:spPr/>
      <dgm:t>
        <a:bodyPr/>
        <a:lstStyle/>
        <a:p>
          <a:endParaRPr lang="it-IT"/>
        </a:p>
      </dgm:t>
    </dgm:pt>
    <dgm:pt modelId="{BF104363-FD04-4143-BF40-F983AB6ACB22}" type="pres">
      <dgm:prSet presAssocID="{D2475033-5181-420F-B96A-0929B2F79BF4}" presName="node" presStyleLbl="node1" presStyleIdx="3" presStyleCnt="4" custRadScaleRad="60521" custRadScaleInc="962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B06C15F-7B1A-433C-B997-0D5221A6B52D}" type="presOf" srcId="{9BBBEE72-90BF-4397-8C1C-F1533754A61F}" destId="{B7B37F19-D5F0-4CF9-A00C-2C62BAE5CC3B}" srcOrd="0" destOrd="0" presId="urn:microsoft.com/office/officeart/2005/8/layout/radial1"/>
    <dgm:cxn modelId="{F0D6745C-6F7C-4387-956A-22CF316FC4DA}" srcId="{6F27175A-BD97-4C67-B22D-B5E64B147998}" destId="{D2475033-5181-420F-B96A-0929B2F79BF4}" srcOrd="3" destOrd="0" parTransId="{5DCA7457-5C1D-430C-9696-8A591F7DA4A1}" sibTransId="{23505A33-5077-4054-A55D-54F4B74A041A}"/>
    <dgm:cxn modelId="{4E556D78-A7CD-4BA0-8D1D-9791B04F06FA}" type="presOf" srcId="{C6005DF6-BEA9-483D-80D2-4F8148C2DDC5}" destId="{575B43EF-996C-4FDF-A386-3EA8BE7CCFC4}" srcOrd="1" destOrd="0" presId="urn:microsoft.com/office/officeart/2005/8/layout/radial1"/>
    <dgm:cxn modelId="{08228951-2973-4C56-BEA4-BA8BC6928721}" type="presOf" srcId="{6D646B69-1E6A-4827-ABBD-C09D83DB1C3C}" destId="{AF3853AC-AA43-4985-9A85-8F2E96695D43}" srcOrd="0" destOrd="0" presId="urn:microsoft.com/office/officeart/2005/8/layout/radial1"/>
    <dgm:cxn modelId="{5DA4C8C3-1A68-4A14-A272-DFF8A0B3058A}" srcId="{84A83266-9FE7-48A5-BE59-B4A775CD8982}" destId="{6F27175A-BD97-4C67-B22D-B5E64B147998}" srcOrd="0" destOrd="0" parTransId="{49CBC021-D679-4C96-A067-71ED7AE06E6F}" sibTransId="{D31D122C-2D49-4028-A2FC-334379620AE9}"/>
    <dgm:cxn modelId="{B1CD89EA-AE2F-4346-A3FF-4D2018D58966}" type="presOf" srcId="{0E42461D-EDE5-44ED-AEEA-5AF9A8D53EAD}" destId="{FFC8E4B1-CF79-4971-BC97-3B42D8E00088}" srcOrd="0" destOrd="0" presId="urn:microsoft.com/office/officeart/2005/8/layout/radial1"/>
    <dgm:cxn modelId="{842F45F4-65A0-43E0-8066-99406743198E}" type="presOf" srcId="{6F27175A-BD97-4C67-B22D-B5E64B147998}" destId="{A909DF9E-E3E1-41B7-87C9-255C1460051F}" srcOrd="0" destOrd="0" presId="urn:microsoft.com/office/officeart/2005/8/layout/radial1"/>
    <dgm:cxn modelId="{3BADC58F-2EF8-4E25-AF24-D4E55CDB4978}" type="presOf" srcId="{E84A79EE-DD2D-4995-AD84-C396CBE8B419}" destId="{640037FD-1800-44F5-83E3-F049BF8BADFE}" srcOrd="0" destOrd="0" presId="urn:microsoft.com/office/officeart/2005/8/layout/radial1"/>
    <dgm:cxn modelId="{4FB65D95-B85B-420D-9347-7FF44F37EFEC}" srcId="{6F27175A-BD97-4C67-B22D-B5E64B147998}" destId="{9BBBEE72-90BF-4397-8C1C-F1533754A61F}" srcOrd="0" destOrd="0" parTransId="{0E42461D-EDE5-44ED-AEEA-5AF9A8D53EAD}" sibTransId="{0DBF5DE4-F08A-4A36-937D-5DCC3FFBA439}"/>
    <dgm:cxn modelId="{546CACD9-E182-47E2-99F0-00B8F170C9A8}" type="presOf" srcId="{5DCA7457-5C1D-430C-9696-8A591F7DA4A1}" destId="{8F9FD55D-EC69-4E11-89B9-7BC28A6A8FEC}" srcOrd="1" destOrd="0" presId="urn:microsoft.com/office/officeart/2005/8/layout/radial1"/>
    <dgm:cxn modelId="{8315CC67-EF10-4C1C-8C6B-3FC790662102}" type="presOf" srcId="{D2475033-5181-420F-B96A-0929B2F79BF4}" destId="{BF104363-FD04-4143-BF40-F983AB6ACB22}" srcOrd="0" destOrd="0" presId="urn:microsoft.com/office/officeart/2005/8/layout/radial1"/>
    <dgm:cxn modelId="{5040116B-3BEC-485C-89BB-AC025E01A8E3}" srcId="{6F27175A-BD97-4C67-B22D-B5E64B147998}" destId="{E84A79EE-DD2D-4995-AD84-C396CBE8B419}" srcOrd="1" destOrd="0" parTransId="{C6005DF6-BEA9-483D-80D2-4F8148C2DDC5}" sibTransId="{06FBE938-D8F3-4A8B-9E44-DDAF115F4A54}"/>
    <dgm:cxn modelId="{1F8CE93B-FEBE-4AD7-B462-479270A55434}" type="presOf" srcId="{0E42461D-EDE5-44ED-AEEA-5AF9A8D53EAD}" destId="{5962EB76-6C61-435A-A48D-DFAAEC1009C1}" srcOrd="1" destOrd="0" presId="urn:microsoft.com/office/officeart/2005/8/layout/radial1"/>
    <dgm:cxn modelId="{C0BCD681-5187-46BD-91E5-81E4B56CA8ED}" type="presOf" srcId="{5DCA7457-5C1D-430C-9696-8A591F7DA4A1}" destId="{D16B3D25-B1AA-42B3-A0E9-3430CA46238A}" srcOrd="0" destOrd="0" presId="urn:microsoft.com/office/officeart/2005/8/layout/radial1"/>
    <dgm:cxn modelId="{07172CD9-581A-4A8F-9614-585F269BBD87}" srcId="{6F27175A-BD97-4C67-B22D-B5E64B147998}" destId="{E8128346-DDA2-4AD2-87F1-E58D884D626E}" srcOrd="2" destOrd="0" parTransId="{6D646B69-1E6A-4827-ABBD-C09D83DB1C3C}" sibTransId="{BCFD7460-5BCB-47A9-8B8A-720CFB5D6290}"/>
    <dgm:cxn modelId="{686DB870-2723-4AD8-A4B2-DC6433A7CC9A}" type="presOf" srcId="{84A83266-9FE7-48A5-BE59-B4A775CD8982}" destId="{E6D2C880-5451-4D24-9B29-C9540C59B4F5}" srcOrd="0" destOrd="0" presId="urn:microsoft.com/office/officeart/2005/8/layout/radial1"/>
    <dgm:cxn modelId="{7E99AA81-C83F-4ECF-8D65-F6E5739160FB}" type="presOf" srcId="{C6005DF6-BEA9-483D-80D2-4F8148C2DDC5}" destId="{C5BCCACE-2430-42FD-B887-41364B043EEC}" srcOrd="0" destOrd="0" presId="urn:microsoft.com/office/officeart/2005/8/layout/radial1"/>
    <dgm:cxn modelId="{4BC2FCEE-1BE0-4DC7-A5C3-5A399FF41C13}" type="presOf" srcId="{E8128346-DDA2-4AD2-87F1-E58D884D626E}" destId="{85BC672E-06FA-42AE-9869-5A16DE1E8C75}" srcOrd="0" destOrd="0" presId="urn:microsoft.com/office/officeart/2005/8/layout/radial1"/>
    <dgm:cxn modelId="{E7D22A0E-885E-4A32-BB40-EEB7F24523F4}" type="presOf" srcId="{6D646B69-1E6A-4827-ABBD-C09D83DB1C3C}" destId="{AC26C952-E8A2-4976-9197-CAE060335081}" srcOrd="1" destOrd="0" presId="urn:microsoft.com/office/officeart/2005/8/layout/radial1"/>
    <dgm:cxn modelId="{7D52A2A3-91F4-4240-A06D-056A5ADC5798}" type="presParOf" srcId="{E6D2C880-5451-4D24-9B29-C9540C59B4F5}" destId="{A909DF9E-E3E1-41B7-87C9-255C1460051F}" srcOrd="0" destOrd="0" presId="urn:microsoft.com/office/officeart/2005/8/layout/radial1"/>
    <dgm:cxn modelId="{BE1EDECF-F4B6-49A5-81EB-8307314A139F}" type="presParOf" srcId="{E6D2C880-5451-4D24-9B29-C9540C59B4F5}" destId="{FFC8E4B1-CF79-4971-BC97-3B42D8E00088}" srcOrd="1" destOrd="0" presId="urn:microsoft.com/office/officeart/2005/8/layout/radial1"/>
    <dgm:cxn modelId="{51C0EEF5-74B7-4542-B715-42E94557A435}" type="presParOf" srcId="{FFC8E4B1-CF79-4971-BC97-3B42D8E00088}" destId="{5962EB76-6C61-435A-A48D-DFAAEC1009C1}" srcOrd="0" destOrd="0" presId="urn:microsoft.com/office/officeart/2005/8/layout/radial1"/>
    <dgm:cxn modelId="{5B4BE69E-B6CD-49B4-BBF4-DA6493427A8F}" type="presParOf" srcId="{E6D2C880-5451-4D24-9B29-C9540C59B4F5}" destId="{B7B37F19-D5F0-4CF9-A00C-2C62BAE5CC3B}" srcOrd="2" destOrd="0" presId="urn:microsoft.com/office/officeart/2005/8/layout/radial1"/>
    <dgm:cxn modelId="{A7560FF8-AA73-4F49-A11D-F25EE8001F90}" type="presParOf" srcId="{E6D2C880-5451-4D24-9B29-C9540C59B4F5}" destId="{C5BCCACE-2430-42FD-B887-41364B043EEC}" srcOrd="3" destOrd="0" presId="urn:microsoft.com/office/officeart/2005/8/layout/radial1"/>
    <dgm:cxn modelId="{8E4E68F6-B8FB-4591-808A-2CFA4A1DA299}" type="presParOf" srcId="{C5BCCACE-2430-42FD-B887-41364B043EEC}" destId="{575B43EF-996C-4FDF-A386-3EA8BE7CCFC4}" srcOrd="0" destOrd="0" presId="urn:microsoft.com/office/officeart/2005/8/layout/radial1"/>
    <dgm:cxn modelId="{DC529840-7C2C-43CB-91AE-D0091C99B1B4}" type="presParOf" srcId="{E6D2C880-5451-4D24-9B29-C9540C59B4F5}" destId="{640037FD-1800-44F5-83E3-F049BF8BADFE}" srcOrd="4" destOrd="0" presId="urn:microsoft.com/office/officeart/2005/8/layout/radial1"/>
    <dgm:cxn modelId="{8381D418-E168-43A6-A417-883CFFCBCBE6}" type="presParOf" srcId="{E6D2C880-5451-4D24-9B29-C9540C59B4F5}" destId="{AF3853AC-AA43-4985-9A85-8F2E96695D43}" srcOrd="5" destOrd="0" presId="urn:microsoft.com/office/officeart/2005/8/layout/radial1"/>
    <dgm:cxn modelId="{4ED1C8D2-5771-400E-AB98-23ACE4663529}" type="presParOf" srcId="{AF3853AC-AA43-4985-9A85-8F2E96695D43}" destId="{AC26C952-E8A2-4976-9197-CAE060335081}" srcOrd="0" destOrd="0" presId="urn:microsoft.com/office/officeart/2005/8/layout/radial1"/>
    <dgm:cxn modelId="{0C368377-8350-450E-904A-1DB75C9D1E0E}" type="presParOf" srcId="{E6D2C880-5451-4D24-9B29-C9540C59B4F5}" destId="{85BC672E-06FA-42AE-9869-5A16DE1E8C75}" srcOrd="6" destOrd="0" presId="urn:microsoft.com/office/officeart/2005/8/layout/radial1"/>
    <dgm:cxn modelId="{097196D7-E658-48A2-825C-9191847F033F}" type="presParOf" srcId="{E6D2C880-5451-4D24-9B29-C9540C59B4F5}" destId="{D16B3D25-B1AA-42B3-A0E9-3430CA46238A}" srcOrd="7" destOrd="0" presId="urn:microsoft.com/office/officeart/2005/8/layout/radial1"/>
    <dgm:cxn modelId="{39B394B6-BF9E-4ED7-B930-5A104F120122}" type="presParOf" srcId="{D16B3D25-B1AA-42B3-A0E9-3430CA46238A}" destId="{8F9FD55D-EC69-4E11-89B9-7BC28A6A8FEC}" srcOrd="0" destOrd="0" presId="urn:microsoft.com/office/officeart/2005/8/layout/radial1"/>
    <dgm:cxn modelId="{CFF1F714-DD7B-4196-A971-25B85D38BBA2}" type="presParOf" srcId="{E6D2C880-5451-4D24-9B29-C9540C59B4F5}" destId="{BF104363-FD04-4143-BF40-F983AB6ACB2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B2C36-C83F-4CF2-A456-BC9A551B5DCC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smtClean="0">
              <a:ln>
                <a:noFill/>
              </a:ln>
            </a:rPr>
            <a:t>Famiglia</a:t>
          </a:r>
          <a:endParaRPr lang="it-IT" sz="4000" b="1" kern="1200" dirty="0">
            <a:ln>
              <a:noFill/>
            </a:ln>
          </a:endParaRPr>
        </a:p>
      </dsp:txBody>
      <dsp:txXfrm rot="5400000">
        <a:off x="-1" y="1"/>
        <a:ext cx="4114800" cy="1697236"/>
      </dsp:txXfrm>
    </dsp:sp>
    <dsp:sp modelId="{8007D488-2945-4606-85D5-130AC194A7DC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smtClean="0">
              <a:ln>
                <a:noFill/>
              </a:ln>
            </a:rPr>
            <a:t>Scuola</a:t>
          </a:r>
          <a:endParaRPr lang="it-IT" sz="4000" b="1" kern="1200" dirty="0">
            <a:ln>
              <a:noFill/>
            </a:ln>
          </a:endParaRPr>
        </a:p>
      </dsp:txBody>
      <dsp:txXfrm>
        <a:off x="4114800" y="0"/>
        <a:ext cx="4114800" cy="1697236"/>
      </dsp:txXfrm>
    </dsp:sp>
    <dsp:sp modelId="{8963E395-0FA7-4879-8846-EDCAC3B74575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smtClean="0">
              <a:ln>
                <a:noFill/>
              </a:ln>
            </a:rPr>
            <a:t>Impegni extrascolastici</a:t>
          </a:r>
          <a:endParaRPr lang="it-IT" sz="4000" b="1" kern="1200" dirty="0">
            <a:ln>
              <a:noFill/>
            </a:ln>
          </a:endParaRPr>
        </a:p>
      </dsp:txBody>
      <dsp:txXfrm rot="10800000">
        <a:off x="0" y="2828726"/>
        <a:ext cx="4114800" cy="1697236"/>
      </dsp:txXfrm>
    </dsp:sp>
    <dsp:sp modelId="{837691AD-6E26-4AEA-9A99-FDAA3BB8D86A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smtClean="0">
              <a:ln>
                <a:noFill/>
              </a:ln>
            </a:rPr>
            <a:t>Tempo libero</a:t>
          </a:r>
          <a:endParaRPr lang="it-IT" sz="4000" b="1" kern="1200" dirty="0">
            <a:ln>
              <a:noFill/>
            </a:ln>
          </a:endParaRPr>
        </a:p>
      </dsp:txBody>
      <dsp:txXfrm rot="-5400000">
        <a:off x="4114799" y="2828726"/>
        <a:ext cx="4114800" cy="1697236"/>
      </dsp:txXfrm>
    </dsp:sp>
    <dsp:sp modelId="{295E67C4-718C-416B-877A-42651FACFF9C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solidFill>
          <a:srgbClr val="FF0066"/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>
              <a:ln>
                <a:noFill/>
              </a:ln>
            </a:rPr>
            <a:t>STUDENTE e DOCENTE</a:t>
          </a:r>
          <a:endParaRPr lang="it-IT" sz="3200" b="1" kern="1200" dirty="0">
            <a:ln>
              <a:noFill/>
            </a:ln>
          </a:endParaRPr>
        </a:p>
      </dsp:txBody>
      <dsp:txXfrm>
        <a:off x="2935594" y="1752471"/>
        <a:ext cx="2358410" cy="102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54AD0-750E-4226-993C-C7C37EEA945D}">
      <dsp:nvSpPr>
        <dsp:cNvPr id="0" name=""/>
        <dsp:cNvSpPr/>
      </dsp:nvSpPr>
      <dsp:spPr>
        <a:xfrm>
          <a:off x="3655055" y="2034875"/>
          <a:ext cx="1546873" cy="1546873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RELAZIONE</a:t>
          </a:r>
          <a:endParaRPr lang="it-IT" sz="1400" b="1" kern="1200" dirty="0"/>
        </a:p>
      </dsp:txBody>
      <dsp:txXfrm>
        <a:off x="3881589" y="2261409"/>
        <a:ext cx="1093805" cy="1093805"/>
      </dsp:txXfrm>
    </dsp:sp>
    <dsp:sp modelId="{23FDF990-52BE-4746-9003-66B655577F8D}">
      <dsp:nvSpPr>
        <dsp:cNvPr id="0" name=""/>
        <dsp:cNvSpPr/>
      </dsp:nvSpPr>
      <dsp:spPr>
        <a:xfrm rot="16200000">
          <a:off x="4195124" y="1785789"/>
          <a:ext cx="466734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466734" y="157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4416823" y="1789839"/>
        <a:ext cx="23336" cy="23336"/>
      </dsp:txXfrm>
    </dsp:sp>
    <dsp:sp modelId="{457378AA-B161-4723-8B62-9281FE4342FA}">
      <dsp:nvSpPr>
        <dsp:cNvPr id="0" name=""/>
        <dsp:cNvSpPr/>
      </dsp:nvSpPr>
      <dsp:spPr>
        <a:xfrm>
          <a:off x="3655055" y="21266"/>
          <a:ext cx="1546873" cy="1546873"/>
        </a:xfrm>
        <a:prstGeom prst="ellipse">
          <a:avLst/>
        </a:prstGeom>
        <a:solidFill>
          <a:srgbClr val="FFCC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Dignità delle persone</a:t>
          </a:r>
          <a:endParaRPr lang="it-IT" sz="1400" kern="1200" dirty="0"/>
        </a:p>
      </dsp:txBody>
      <dsp:txXfrm>
        <a:off x="3881589" y="247800"/>
        <a:ext cx="1093805" cy="1093805"/>
      </dsp:txXfrm>
    </dsp:sp>
    <dsp:sp modelId="{274AEF06-1865-443B-94EA-8B9CBC396588}">
      <dsp:nvSpPr>
        <dsp:cNvPr id="0" name=""/>
        <dsp:cNvSpPr/>
      </dsp:nvSpPr>
      <dsp:spPr>
        <a:xfrm>
          <a:off x="5201928" y="2792593"/>
          <a:ext cx="466734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466734" y="157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5423627" y="2796643"/>
        <a:ext cx="23336" cy="23336"/>
      </dsp:txXfrm>
    </dsp:sp>
    <dsp:sp modelId="{B5630676-DAA2-4446-8E15-DD80EED2F463}">
      <dsp:nvSpPr>
        <dsp:cNvPr id="0" name=""/>
        <dsp:cNvSpPr/>
      </dsp:nvSpPr>
      <dsp:spPr>
        <a:xfrm>
          <a:off x="5668663" y="2034875"/>
          <a:ext cx="1546873" cy="1546873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Rispetto per le persone</a:t>
          </a:r>
          <a:endParaRPr lang="it-IT" sz="1400" kern="1200" dirty="0"/>
        </a:p>
      </dsp:txBody>
      <dsp:txXfrm>
        <a:off x="5895197" y="2261409"/>
        <a:ext cx="1093805" cy="1093805"/>
      </dsp:txXfrm>
    </dsp:sp>
    <dsp:sp modelId="{38ACDC30-DA79-411D-B072-B066E8796962}">
      <dsp:nvSpPr>
        <dsp:cNvPr id="0" name=""/>
        <dsp:cNvSpPr/>
      </dsp:nvSpPr>
      <dsp:spPr>
        <a:xfrm rot="5400000">
          <a:off x="4195124" y="3799397"/>
          <a:ext cx="466734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466734" y="157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4416823" y="3803447"/>
        <a:ext cx="23336" cy="23336"/>
      </dsp:txXfrm>
    </dsp:sp>
    <dsp:sp modelId="{2B496386-25B2-4D17-9ED7-1A6CBDEA413B}">
      <dsp:nvSpPr>
        <dsp:cNvPr id="0" name=""/>
        <dsp:cNvSpPr/>
      </dsp:nvSpPr>
      <dsp:spPr>
        <a:xfrm>
          <a:off x="3655055" y="4048483"/>
          <a:ext cx="1546873" cy="1546873"/>
        </a:xfrm>
        <a:prstGeom prst="ellips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kern="1200" dirty="0" smtClean="0"/>
            <a:t>Diversità risorsa inevitabile</a:t>
          </a:r>
          <a:endParaRPr lang="it-IT" sz="1400" kern="1200" dirty="0"/>
        </a:p>
      </dsp:txBody>
      <dsp:txXfrm>
        <a:off x="3881589" y="4275017"/>
        <a:ext cx="1093805" cy="1093805"/>
      </dsp:txXfrm>
    </dsp:sp>
    <dsp:sp modelId="{74ED9A13-DA89-4B4C-BF18-9152460D0922}">
      <dsp:nvSpPr>
        <dsp:cNvPr id="0" name=""/>
        <dsp:cNvSpPr/>
      </dsp:nvSpPr>
      <dsp:spPr>
        <a:xfrm rot="10800000">
          <a:off x="3188320" y="2792593"/>
          <a:ext cx="466734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466734" y="157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 rot="10800000">
        <a:off x="3410019" y="2796643"/>
        <a:ext cx="23336" cy="23336"/>
      </dsp:txXfrm>
    </dsp:sp>
    <dsp:sp modelId="{392F42BC-8DDD-4387-B2B0-B12624384210}">
      <dsp:nvSpPr>
        <dsp:cNvPr id="0" name=""/>
        <dsp:cNvSpPr/>
      </dsp:nvSpPr>
      <dsp:spPr>
        <a:xfrm>
          <a:off x="1641446" y="2034875"/>
          <a:ext cx="1546873" cy="1546873"/>
        </a:xfrm>
        <a:prstGeom prst="ellipse">
          <a:avLst/>
        </a:prstGeom>
        <a:solidFill>
          <a:srgbClr val="FF99C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Autenticità</a:t>
          </a:r>
          <a:endParaRPr lang="it-IT" sz="1400" kern="1200" dirty="0"/>
        </a:p>
      </dsp:txBody>
      <dsp:txXfrm>
        <a:off x="1867980" y="2261409"/>
        <a:ext cx="1093805" cy="1093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E8B62-4B20-4B02-93D6-AC4CAF7F563D}">
      <dsp:nvSpPr>
        <dsp:cNvPr id="0" name=""/>
        <dsp:cNvSpPr/>
      </dsp:nvSpPr>
      <dsp:spPr>
        <a:xfrm>
          <a:off x="3269521" y="0"/>
          <a:ext cx="3060471" cy="306093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C5074B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016F8-BB05-4966-B47E-72D2DA522645}">
      <dsp:nvSpPr>
        <dsp:cNvPr id="0" name=""/>
        <dsp:cNvSpPr/>
      </dsp:nvSpPr>
      <dsp:spPr>
        <a:xfrm>
          <a:off x="3945986" y="1105091"/>
          <a:ext cx="1700645" cy="85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Didattica a Distanza</a:t>
          </a:r>
          <a:endParaRPr lang="it-IT" sz="1800" b="1" kern="1200" dirty="0"/>
        </a:p>
      </dsp:txBody>
      <dsp:txXfrm>
        <a:off x="3945986" y="1105091"/>
        <a:ext cx="1700645" cy="850119"/>
      </dsp:txXfrm>
    </dsp:sp>
    <dsp:sp modelId="{17D4EC9C-3B08-440D-9174-925B9BEBBA0D}">
      <dsp:nvSpPr>
        <dsp:cNvPr id="0" name=""/>
        <dsp:cNvSpPr/>
      </dsp:nvSpPr>
      <dsp:spPr>
        <a:xfrm>
          <a:off x="2419486" y="1758735"/>
          <a:ext cx="3060471" cy="306093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0066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349E4-EA0D-41BE-A676-1DCCB49F1B02}">
      <dsp:nvSpPr>
        <dsp:cNvPr id="0" name=""/>
        <dsp:cNvSpPr/>
      </dsp:nvSpPr>
      <dsp:spPr>
        <a:xfrm>
          <a:off x="3099399" y="2874000"/>
          <a:ext cx="1700645" cy="85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Corresponsabilità Scuola-Famiglia</a:t>
          </a:r>
          <a:endParaRPr lang="it-IT" sz="1800" b="1" kern="1200" dirty="0"/>
        </a:p>
      </dsp:txBody>
      <dsp:txXfrm>
        <a:off x="3099399" y="2874000"/>
        <a:ext cx="1700645" cy="850119"/>
      </dsp:txXfrm>
    </dsp:sp>
    <dsp:sp modelId="{F0858A19-9E7A-4253-A3BA-FFA6B084F11D}">
      <dsp:nvSpPr>
        <dsp:cNvPr id="0" name=""/>
        <dsp:cNvSpPr/>
      </dsp:nvSpPr>
      <dsp:spPr>
        <a:xfrm>
          <a:off x="3487346" y="3727934"/>
          <a:ext cx="2629419" cy="263047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C5074B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F8C27-630C-40C2-B1F6-8D82B7CA5857}">
      <dsp:nvSpPr>
        <dsp:cNvPr id="0" name=""/>
        <dsp:cNvSpPr/>
      </dsp:nvSpPr>
      <dsp:spPr>
        <a:xfrm>
          <a:off x="3950009" y="4645452"/>
          <a:ext cx="1700645" cy="85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Istruzione Parentale</a:t>
          </a:r>
          <a:endParaRPr lang="it-IT" sz="1800" b="1" kern="1200" dirty="0"/>
        </a:p>
      </dsp:txBody>
      <dsp:txXfrm>
        <a:off x="3950009" y="4645452"/>
        <a:ext cx="1700645" cy="8501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9DF9E-E3E1-41B7-87C9-255C1460051F}">
      <dsp:nvSpPr>
        <dsp:cNvPr id="0" name=""/>
        <dsp:cNvSpPr/>
      </dsp:nvSpPr>
      <dsp:spPr>
        <a:xfrm>
          <a:off x="187309" y="1907626"/>
          <a:ext cx="1557102" cy="1557102"/>
        </a:xfrm>
        <a:prstGeom prst="ellipse">
          <a:avLst/>
        </a:prstGeom>
        <a:solidFill>
          <a:srgbClr val="C5074B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Fiducia</a:t>
          </a:r>
          <a:endParaRPr lang="it-IT" sz="2900" kern="1200" dirty="0"/>
        </a:p>
      </dsp:txBody>
      <dsp:txXfrm>
        <a:off x="415341" y="2135658"/>
        <a:ext cx="1101038" cy="1101038"/>
      </dsp:txXfrm>
    </dsp:sp>
    <dsp:sp modelId="{FFC8E4B1-CF79-4971-BC97-3B42D8E00088}">
      <dsp:nvSpPr>
        <dsp:cNvPr id="0" name=""/>
        <dsp:cNvSpPr/>
      </dsp:nvSpPr>
      <dsp:spPr>
        <a:xfrm rot="18242925">
          <a:off x="1241376" y="1723181"/>
          <a:ext cx="728894" cy="31904"/>
        </a:xfrm>
        <a:custGeom>
          <a:avLst/>
          <a:gdLst/>
          <a:ahLst/>
          <a:cxnLst/>
          <a:rect l="0" t="0" r="0" b="0"/>
          <a:pathLst>
            <a:path>
              <a:moveTo>
                <a:pt x="0" y="15952"/>
              </a:moveTo>
              <a:lnTo>
                <a:pt x="728894" y="159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1587601" y="1720911"/>
        <a:ext cx="36444" cy="36444"/>
      </dsp:txXfrm>
    </dsp:sp>
    <dsp:sp modelId="{B7B37F19-D5F0-4CF9-A00C-2C62BAE5CC3B}">
      <dsp:nvSpPr>
        <dsp:cNvPr id="0" name=""/>
        <dsp:cNvSpPr/>
      </dsp:nvSpPr>
      <dsp:spPr>
        <a:xfrm>
          <a:off x="1467235" y="13537"/>
          <a:ext cx="1557102" cy="1557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Affidamento</a:t>
          </a:r>
          <a:endParaRPr lang="it-IT" sz="1400" kern="1200" dirty="0"/>
        </a:p>
      </dsp:txBody>
      <dsp:txXfrm>
        <a:off x="1695267" y="241569"/>
        <a:ext cx="1101038" cy="1101038"/>
      </dsp:txXfrm>
    </dsp:sp>
    <dsp:sp modelId="{C5BCCACE-2430-42FD-B887-41364B043EEC}">
      <dsp:nvSpPr>
        <dsp:cNvPr id="0" name=""/>
        <dsp:cNvSpPr/>
      </dsp:nvSpPr>
      <dsp:spPr>
        <a:xfrm rot="1423800">
          <a:off x="1635115" y="3190452"/>
          <a:ext cx="1028342" cy="31904"/>
        </a:xfrm>
        <a:custGeom>
          <a:avLst/>
          <a:gdLst/>
          <a:ahLst/>
          <a:cxnLst/>
          <a:rect l="0" t="0" r="0" b="0"/>
          <a:pathLst>
            <a:path>
              <a:moveTo>
                <a:pt x="0" y="15952"/>
              </a:moveTo>
              <a:lnTo>
                <a:pt x="1028342" y="159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123578" y="3180696"/>
        <a:ext cx="51417" cy="51417"/>
      </dsp:txXfrm>
    </dsp:sp>
    <dsp:sp modelId="{640037FD-1800-44F5-83E3-F049BF8BADFE}">
      <dsp:nvSpPr>
        <dsp:cNvPr id="0" name=""/>
        <dsp:cNvSpPr/>
      </dsp:nvSpPr>
      <dsp:spPr>
        <a:xfrm>
          <a:off x="2554160" y="2948079"/>
          <a:ext cx="1557102" cy="1557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Collaborazione </a:t>
          </a:r>
          <a:endParaRPr lang="it-IT" sz="1400" kern="1200" dirty="0"/>
        </a:p>
      </dsp:txBody>
      <dsp:txXfrm>
        <a:off x="2782192" y="3176111"/>
        <a:ext cx="1101038" cy="1101038"/>
      </dsp:txXfrm>
    </dsp:sp>
    <dsp:sp modelId="{AF3853AC-AA43-4985-9A85-8F2E96695D43}">
      <dsp:nvSpPr>
        <dsp:cNvPr id="0" name=""/>
        <dsp:cNvSpPr/>
      </dsp:nvSpPr>
      <dsp:spPr>
        <a:xfrm rot="3675757">
          <a:off x="1106827" y="3746979"/>
          <a:ext cx="898903" cy="31904"/>
        </a:xfrm>
        <a:custGeom>
          <a:avLst/>
          <a:gdLst/>
          <a:ahLst/>
          <a:cxnLst/>
          <a:rect l="0" t="0" r="0" b="0"/>
          <a:pathLst>
            <a:path>
              <a:moveTo>
                <a:pt x="0" y="15952"/>
              </a:moveTo>
              <a:lnTo>
                <a:pt x="898903" y="159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1533807" y="3740458"/>
        <a:ext cx="44945" cy="44945"/>
      </dsp:txXfrm>
    </dsp:sp>
    <dsp:sp modelId="{85BC672E-06FA-42AE-9869-5A16DE1E8C75}">
      <dsp:nvSpPr>
        <dsp:cNvPr id="0" name=""/>
        <dsp:cNvSpPr/>
      </dsp:nvSpPr>
      <dsp:spPr>
        <a:xfrm>
          <a:off x="1368146" y="4061133"/>
          <a:ext cx="1557102" cy="1557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Cooperazione</a:t>
          </a:r>
          <a:endParaRPr lang="it-IT" sz="1400" kern="1200" dirty="0"/>
        </a:p>
      </dsp:txBody>
      <dsp:txXfrm>
        <a:off x="1596178" y="4289165"/>
        <a:ext cx="1101038" cy="1101038"/>
      </dsp:txXfrm>
    </dsp:sp>
    <dsp:sp modelId="{D16B3D25-B1AA-42B3-A0E9-3430CA46238A}">
      <dsp:nvSpPr>
        <dsp:cNvPr id="0" name=""/>
        <dsp:cNvSpPr/>
      </dsp:nvSpPr>
      <dsp:spPr>
        <a:xfrm rot="20682195">
          <a:off x="1702878" y="2360937"/>
          <a:ext cx="787608" cy="31904"/>
        </a:xfrm>
        <a:custGeom>
          <a:avLst/>
          <a:gdLst/>
          <a:ahLst/>
          <a:cxnLst/>
          <a:rect l="0" t="0" r="0" b="0"/>
          <a:pathLst>
            <a:path>
              <a:moveTo>
                <a:pt x="0" y="15952"/>
              </a:moveTo>
              <a:lnTo>
                <a:pt x="787608" y="159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076992" y="2357199"/>
        <a:ext cx="39380" cy="39380"/>
      </dsp:txXfrm>
    </dsp:sp>
    <dsp:sp modelId="{BF104363-FD04-4143-BF40-F983AB6ACB22}">
      <dsp:nvSpPr>
        <dsp:cNvPr id="0" name=""/>
        <dsp:cNvSpPr/>
      </dsp:nvSpPr>
      <dsp:spPr>
        <a:xfrm>
          <a:off x="2448953" y="1289048"/>
          <a:ext cx="1557102" cy="1557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Partecipazione</a:t>
          </a:r>
          <a:endParaRPr lang="it-IT" sz="1400" kern="1200" dirty="0"/>
        </a:p>
      </dsp:txBody>
      <dsp:txXfrm>
        <a:off x="2676985" y="1517080"/>
        <a:ext cx="1101038" cy="1101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9DF9E-E3E1-41B7-87C9-255C1460051F}">
      <dsp:nvSpPr>
        <dsp:cNvPr id="0" name=""/>
        <dsp:cNvSpPr/>
      </dsp:nvSpPr>
      <dsp:spPr>
        <a:xfrm>
          <a:off x="188293" y="1818644"/>
          <a:ext cx="1735082" cy="1735082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Diffidenza</a:t>
          </a:r>
          <a:endParaRPr lang="it-IT" sz="2000" b="1" kern="1200" dirty="0">
            <a:solidFill>
              <a:schemeClr val="tx1"/>
            </a:solidFill>
          </a:endParaRPr>
        </a:p>
      </dsp:txBody>
      <dsp:txXfrm>
        <a:off x="442390" y="2072741"/>
        <a:ext cx="1226888" cy="1226888"/>
      </dsp:txXfrm>
    </dsp:sp>
    <dsp:sp modelId="{FFC8E4B1-CF79-4971-BC97-3B42D8E00088}">
      <dsp:nvSpPr>
        <dsp:cNvPr id="0" name=""/>
        <dsp:cNvSpPr/>
      </dsp:nvSpPr>
      <dsp:spPr>
        <a:xfrm rot="18242925">
          <a:off x="1400919" y="1686933"/>
          <a:ext cx="639171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639171" y="156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1704525" y="1686598"/>
        <a:ext cx="31958" cy="31958"/>
      </dsp:txXfrm>
    </dsp:sp>
    <dsp:sp modelId="{B7B37F19-D5F0-4CF9-A00C-2C62BAE5CC3B}">
      <dsp:nvSpPr>
        <dsp:cNvPr id="0" name=""/>
        <dsp:cNvSpPr/>
      </dsp:nvSpPr>
      <dsp:spPr>
        <a:xfrm>
          <a:off x="1556538" y="13076"/>
          <a:ext cx="1558280" cy="15582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Controllo</a:t>
          </a:r>
          <a:endParaRPr lang="it-IT" sz="1400" kern="1200" dirty="0"/>
        </a:p>
      </dsp:txBody>
      <dsp:txXfrm>
        <a:off x="1784743" y="241281"/>
        <a:ext cx="1101870" cy="1101870"/>
      </dsp:txXfrm>
    </dsp:sp>
    <dsp:sp modelId="{C5BCCACE-2430-42FD-B887-41364B043EEC}">
      <dsp:nvSpPr>
        <dsp:cNvPr id="0" name=""/>
        <dsp:cNvSpPr/>
      </dsp:nvSpPr>
      <dsp:spPr>
        <a:xfrm rot="1417899">
          <a:off x="1810845" y="3208452"/>
          <a:ext cx="948735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948735" y="156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2261494" y="3200378"/>
        <a:ext cx="47436" cy="47436"/>
      </dsp:txXfrm>
    </dsp:sp>
    <dsp:sp modelId="{640037FD-1800-44F5-83E3-F049BF8BADFE}">
      <dsp:nvSpPr>
        <dsp:cNvPr id="0" name=""/>
        <dsp:cNvSpPr/>
      </dsp:nvSpPr>
      <dsp:spPr>
        <a:xfrm>
          <a:off x="2654463" y="2947432"/>
          <a:ext cx="1558280" cy="15582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Non collaborazione </a:t>
          </a:r>
          <a:endParaRPr lang="it-IT" sz="1400" kern="1200" dirty="0"/>
        </a:p>
      </dsp:txBody>
      <dsp:txXfrm>
        <a:off x="2882668" y="3175637"/>
        <a:ext cx="1101870" cy="1101870"/>
      </dsp:txXfrm>
    </dsp:sp>
    <dsp:sp modelId="{AF3853AC-AA43-4985-9A85-8F2E96695D43}">
      <dsp:nvSpPr>
        <dsp:cNvPr id="0" name=""/>
        <dsp:cNvSpPr/>
      </dsp:nvSpPr>
      <dsp:spPr>
        <a:xfrm rot="3729793">
          <a:off x="1250927" y="3786082"/>
          <a:ext cx="787961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787961" y="156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1625208" y="3782027"/>
        <a:ext cx="39398" cy="39398"/>
      </dsp:txXfrm>
    </dsp:sp>
    <dsp:sp modelId="{85BC672E-06FA-42AE-9869-5A16DE1E8C75}">
      <dsp:nvSpPr>
        <dsp:cNvPr id="0" name=""/>
        <dsp:cNvSpPr/>
      </dsp:nvSpPr>
      <dsp:spPr>
        <a:xfrm>
          <a:off x="1413561" y="4059955"/>
          <a:ext cx="1558280" cy="15582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Opposizione</a:t>
          </a:r>
          <a:endParaRPr lang="it-IT" sz="1400" kern="1200" dirty="0"/>
        </a:p>
      </dsp:txBody>
      <dsp:txXfrm>
        <a:off x="1641766" y="4288160"/>
        <a:ext cx="1101870" cy="1101870"/>
      </dsp:txXfrm>
    </dsp:sp>
    <dsp:sp modelId="{D16B3D25-B1AA-42B3-A0E9-3430CA46238A}">
      <dsp:nvSpPr>
        <dsp:cNvPr id="0" name=""/>
        <dsp:cNvSpPr/>
      </dsp:nvSpPr>
      <dsp:spPr>
        <a:xfrm rot="20764502">
          <a:off x="1887440" y="2376276"/>
          <a:ext cx="710490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710490" y="1564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2224923" y="2374158"/>
        <a:ext cx="35524" cy="35524"/>
      </dsp:txXfrm>
    </dsp:sp>
    <dsp:sp modelId="{BF104363-FD04-4143-BF40-F983AB6ACB22}">
      <dsp:nvSpPr>
        <dsp:cNvPr id="0" name=""/>
        <dsp:cNvSpPr/>
      </dsp:nvSpPr>
      <dsp:spPr>
        <a:xfrm>
          <a:off x="2564592" y="1339790"/>
          <a:ext cx="1558280" cy="15582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«Rendere conto»</a:t>
          </a:r>
          <a:endParaRPr lang="it-IT" sz="1400" kern="1200" dirty="0"/>
        </a:p>
      </dsp:txBody>
      <dsp:txXfrm>
        <a:off x="2792797" y="1567995"/>
        <a:ext cx="1101870" cy="1101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9DF9E-E3E1-41B7-87C9-255C1460051F}">
      <dsp:nvSpPr>
        <dsp:cNvPr id="0" name=""/>
        <dsp:cNvSpPr/>
      </dsp:nvSpPr>
      <dsp:spPr>
        <a:xfrm>
          <a:off x="107931" y="1850502"/>
          <a:ext cx="1672897" cy="1672897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Indifferenza</a:t>
          </a:r>
          <a:endParaRPr lang="it-IT" sz="1800" b="1" kern="1200" dirty="0">
            <a:solidFill>
              <a:schemeClr val="tx1"/>
            </a:solidFill>
          </a:endParaRPr>
        </a:p>
      </dsp:txBody>
      <dsp:txXfrm>
        <a:off x="352921" y="2095492"/>
        <a:ext cx="1182917" cy="1182917"/>
      </dsp:txXfrm>
    </dsp:sp>
    <dsp:sp modelId="{FFC8E4B1-CF79-4971-BC97-3B42D8E00088}">
      <dsp:nvSpPr>
        <dsp:cNvPr id="0" name=""/>
        <dsp:cNvSpPr/>
      </dsp:nvSpPr>
      <dsp:spPr>
        <a:xfrm rot="18433104">
          <a:off x="1293584" y="1689006"/>
          <a:ext cx="793256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793256" y="1600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1670381" y="1685177"/>
        <a:ext cx="39662" cy="39662"/>
      </dsp:txXfrm>
    </dsp:sp>
    <dsp:sp modelId="{B7B37F19-D5F0-4CF9-A00C-2C62BAE5CC3B}">
      <dsp:nvSpPr>
        <dsp:cNvPr id="0" name=""/>
        <dsp:cNvSpPr/>
      </dsp:nvSpPr>
      <dsp:spPr>
        <a:xfrm>
          <a:off x="1624538" y="0"/>
          <a:ext cx="1546658" cy="15466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Nessun contatto</a:t>
          </a:r>
          <a:endParaRPr lang="it-IT" sz="1400" kern="1200" dirty="0"/>
        </a:p>
      </dsp:txBody>
      <dsp:txXfrm>
        <a:off x="1851041" y="226503"/>
        <a:ext cx="1093652" cy="1093652"/>
      </dsp:txXfrm>
    </dsp:sp>
    <dsp:sp modelId="{C5BCCACE-2430-42FD-B887-41364B043EEC}">
      <dsp:nvSpPr>
        <dsp:cNvPr id="0" name=""/>
        <dsp:cNvSpPr/>
      </dsp:nvSpPr>
      <dsp:spPr>
        <a:xfrm rot="922278">
          <a:off x="1721588" y="3109934"/>
          <a:ext cx="1639283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639283" y="1600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2500247" y="3084954"/>
        <a:ext cx="81964" cy="81964"/>
      </dsp:txXfrm>
    </dsp:sp>
    <dsp:sp modelId="{640037FD-1800-44F5-83E3-F049BF8BADFE}">
      <dsp:nvSpPr>
        <dsp:cNvPr id="0" name=""/>
        <dsp:cNvSpPr/>
      </dsp:nvSpPr>
      <dsp:spPr>
        <a:xfrm>
          <a:off x="3303887" y="2774861"/>
          <a:ext cx="1546658" cy="15466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Non collaborazione </a:t>
          </a:r>
          <a:endParaRPr lang="it-IT" sz="1400" kern="1200" dirty="0"/>
        </a:p>
      </dsp:txBody>
      <dsp:txXfrm>
        <a:off x="3530390" y="3001364"/>
        <a:ext cx="1093652" cy="1093652"/>
      </dsp:txXfrm>
    </dsp:sp>
    <dsp:sp modelId="{AF3853AC-AA43-4985-9A85-8F2E96695D43}">
      <dsp:nvSpPr>
        <dsp:cNvPr id="0" name=""/>
        <dsp:cNvSpPr/>
      </dsp:nvSpPr>
      <dsp:spPr>
        <a:xfrm rot="2772255">
          <a:off x="1310841" y="3772707"/>
          <a:ext cx="1379859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379859" y="1600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1966274" y="3754212"/>
        <a:ext cx="68992" cy="68992"/>
      </dsp:txXfrm>
    </dsp:sp>
    <dsp:sp modelId="{85BC672E-06FA-42AE-9869-5A16DE1E8C75}">
      <dsp:nvSpPr>
        <dsp:cNvPr id="0" name=""/>
        <dsp:cNvSpPr/>
      </dsp:nvSpPr>
      <dsp:spPr>
        <a:xfrm>
          <a:off x="2240147" y="4071577"/>
          <a:ext cx="1546658" cy="15466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Molte</a:t>
          </a:r>
          <a:r>
            <a:rPr lang="it-IT" sz="1400" kern="1200" baseline="0" dirty="0" smtClean="0"/>
            <a:t> richieste</a:t>
          </a:r>
          <a:endParaRPr lang="it-IT" sz="1400" kern="1200" dirty="0"/>
        </a:p>
      </dsp:txBody>
      <dsp:txXfrm>
        <a:off x="2466650" y="4298080"/>
        <a:ext cx="1093652" cy="1093652"/>
      </dsp:txXfrm>
    </dsp:sp>
    <dsp:sp modelId="{D16B3D25-B1AA-42B3-A0E9-3430CA46238A}">
      <dsp:nvSpPr>
        <dsp:cNvPr id="0" name=""/>
        <dsp:cNvSpPr/>
      </dsp:nvSpPr>
      <dsp:spPr>
        <a:xfrm rot="20650528">
          <a:off x="1730040" y="2305509"/>
          <a:ext cx="1007343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007343" y="1600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/>
        </a:p>
      </dsp:txBody>
      <dsp:txXfrm>
        <a:off x="2208528" y="2296327"/>
        <a:ext cx="50367" cy="50367"/>
      </dsp:txXfrm>
    </dsp:sp>
    <dsp:sp modelId="{BF104363-FD04-4143-BF40-F983AB6ACB22}">
      <dsp:nvSpPr>
        <dsp:cNvPr id="0" name=""/>
        <dsp:cNvSpPr/>
      </dsp:nvSpPr>
      <dsp:spPr>
        <a:xfrm>
          <a:off x="2688986" y="1199953"/>
          <a:ext cx="1546658" cy="15466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Nessuna risposta</a:t>
          </a:r>
          <a:endParaRPr lang="it-IT" sz="1400" kern="1200" dirty="0"/>
        </a:p>
      </dsp:txBody>
      <dsp:txXfrm>
        <a:off x="2915489" y="1426456"/>
        <a:ext cx="1093652" cy="1093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6594D-BCAB-4AB6-9FF7-B3FE023F92D3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04FE7-4DB7-49BF-B6CA-A5BF34ECE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28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A632C-B3D1-4ECB-ACC7-DCC21BB3658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B961-B403-456A-AF8A-8E77C4D985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B961-B403-456A-AF8A-8E77C4D985D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3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B961-B403-456A-AF8A-8E77C4D985D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6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78CB9-7CDB-467F-870C-964700534E46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61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28D9-9482-4BDA-9D1C-C323410EDA36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6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7868-1CB2-4D82-A7F5-811352F5462D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34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6F07-6953-416F-A9E2-B0D970246311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24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E1BF-A043-4F1E-85AE-153A19BE64C3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22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9CFA-BAF4-4BEB-80B2-9116C1573A98}" type="datetime1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9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5BCC-2408-4959-837E-233AB6D97CD2}" type="datetime1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5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F98B-ED12-4ABF-8867-1CF84237BD92}" type="datetime1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78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1774-CEAE-408B-AF67-538624D91B38}" type="datetime1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52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6001-BF93-4AFB-A023-F8DCCD663646}" type="datetime1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63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0F3F8-A37F-405B-A5EC-DC3C0A75B181}" type="datetime1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3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BBA44-DC18-434C-836E-FEA82711C560}" type="datetime1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77624-47F6-4A0F-9BD4-43AE7F6D68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24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3168352"/>
          </a:xfrm>
          <a:noFill/>
        </p:spPr>
        <p:txBody>
          <a:bodyPr>
            <a:no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 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pelle: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Cooperazione tra Docente 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Famiglia </a:t>
            </a:r>
            <a:b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 Didattica 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Distanza </a:t>
            </a:r>
            <a:b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bambini e ragazzi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disabili</a:t>
            </a:r>
            <a:r>
              <a:rPr lang="it-IT" sz="4800" b="1" dirty="0"/>
              <a:t> 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400800" cy="129614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Relatore</a:t>
            </a:r>
          </a:p>
          <a:p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Dottoressa Apostolo Daria</a:t>
            </a:r>
            <a:endParaRPr lang="it-IT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8397746" y="541107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640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92088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3079" y="3393866"/>
            <a:ext cx="3959289" cy="646331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La relazione nella didattica a distanza ai</a:t>
            </a:r>
          </a:p>
          <a:p>
            <a:r>
              <a:rPr lang="it-IT" b="1" dirty="0" smtClean="0"/>
              <a:t>tempi del Covid-19</a:t>
            </a:r>
            <a:endParaRPr lang="it-IT" b="1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Da dove si riparte? Da Febbraio 2020.</a:t>
            </a:r>
            <a:endParaRPr lang="it-IT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26598"/>
          <a:stretch/>
        </p:blipFill>
        <p:spPr>
          <a:xfrm>
            <a:off x="493079" y="4040197"/>
            <a:ext cx="3959289" cy="8326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99" r="5037" b="2680"/>
          <a:stretch/>
        </p:blipFill>
        <p:spPr bwMode="auto">
          <a:xfrm>
            <a:off x="4394145" y="1124744"/>
            <a:ext cx="463494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7493906" y="1556792"/>
            <a:ext cx="0" cy="790171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7524328" y="3140968"/>
            <a:ext cx="0" cy="3024336"/>
          </a:xfrm>
          <a:prstGeom prst="line">
            <a:avLst/>
          </a:prstGeom>
          <a:ln w="76200">
            <a:solidFill>
              <a:srgbClr val="FF00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Didattica in presenza e a distanza</a:t>
            </a:r>
            <a:endParaRPr lang="it-IT" b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933017"/>
              </p:ext>
            </p:extLst>
          </p:nvPr>
        </p:nvGraphicFramePr>
        <p:xfrm>
          <a:off x="395536" y="1700808"/>
          <a:ext cx="8229600" cy="41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/>
                        <a:t>CONTINUITÀ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/>
                        <a:t>DISCONTINUITÀ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Relazione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Luogo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Emozioni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Tempo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Finalità 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Medium</a:t>
                      </a:r>
                      <a:endParaRPr lang="it-IT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smtClean="0"/>
                        <a:t>Motivazione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7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smtClean="0"/>
                        <a:t>Motivazione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74B"/>
                    </a:solidFill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smtClean="0"/>
                        <a:t>Competenze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dirty="0" smtClean="0"/>
                        <a:t>Competenze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30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/>
              <a:t>Qual è l’elemento fondamentale di continuum? </a:t>
            </a:r>
            <a:endParaRPr lang="it-IT" sz="3200" b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419366"/>
              </p:ext>
            </p:extLst>
          </p:nvPr>
        </p:nvGraphicFramePr>
        <p:xfrm>
          <a:off x="179512" y="692696"/>
          <a:ext cx="885698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92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539552" y="6356350"/>
            <a:ext cx="828092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6438" y="764704"/>
            <a:ext cx="60287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scrive</a:t>
            </a:r>
          </a:p>
          <a:p>
            <a:pPr algn="ctr"/>
            <a:r>
              <a:rPr lang="it-IT" sz="48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«Didattica a Distanza» </a:t>
            </a:r>
          </a:p>
          <a:p>
            <a:pPr algn="ctr"/>
            <a:r>
              <a:rPr lang="it-IT" sz="4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48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legge </a:t>
            </a:r>
          </a:p>
          <a:p>
            <a:pPr algn="ctr"/>
            <a:r>
              <a:rPr lang="it-IT" sz="4800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«Istruzione Parentale»</a:t>
            </a:r>
            <a:endParaRPr lang="it-IT" sz="4800" b="1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8437325" y="393711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</a:rPr>
              <a:t>Immagini </a:t>
            </a:r>
            <a:r>
              <a:rPr lang="it-IT" sz="1000" dirty="0" err="1" smtClean="0">
                <a:solidFill>
                  <a:schemeClr val="bg1"/>
                </a:solidFill>
              </a:rPr>
              <a:t>Pixabay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2472038" y="2687160"/>
            <a:ext cx="6140039" cy="1143000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Una medaglia, due facce</a:t>
            </a:r>
            <a:endParaRPr lang="it-IT" sz="3600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11560" y="6492875"/>
            <a:ext cx="8208912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462214088"/>
              </p:ext>
            </p:extLst>
          </p:nvPr>
        </p:nvGraphicFramePr>
        <p:xfrm>
          <a:off x="287016" y="116632"/>
          <a:ext cx="8749480" cy="6358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7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08022" cy="1143000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 più che mai è necessario «fare squadra»</a:t>
            </a:r>
            <a:endParaRPr lang="it-IT" sz="36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8136904" cy="340147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8437325" y="393711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8428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" y="53615"/>
            <a:ext cx="8229600" cy="1093514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Nella condivisione «casa-casa» si traghettano gli aspetti relazionali coltivati </a:t>
            </a:r>
            <a:r>
              <a:rPr lang="it-IT" sz="2800" b="1" dirty="0" smtClean="0"/>
              <a:t>nell’interazione </a:t>
            </a:r>
            <a:r>
              <a:rPr lang="it-IT" sz="2800" b="1" dirty="0" smtClean="0"/>
              <a:t>«scuola-casa»</a:t>
            </a:r>
            <a:endParaRPr lang="it-IT" sz="2800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95535" y="6356350"/>
            <a:ext cx="8205609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1803" r="7848" b="10260"/>
          <a:stretch/>
        </p:blipFill>
        <p:spPr bwMode="auto">
          <a:xfrm>
            <a:off x="3419872" y="2057078"/>
            <a:ext cx="2376264" cy="3729174"/>
          </a:xfrm>
          <a:prstGeom prst="rect">
            <a:avLst/>
          </a:prstGeom>
          <a:solidFill>
            <a:srgbClr val="CC0066"/>
          </a:solidFill>
          <a:ln w="28575">
            <a:solidFill>
              <a:srgbClr val="FF0066"/>
            </a:solidFill>
            <a:miter lim="800000"/>
            <a:headEnd/>
            <a:tailEnd/>
          </a:ln>
          <a:effectLst>
            <a:glow rad="228600">
              <a:srgbClr val="FF0066">
                <a:alpha val="40000"/>
              </a:srgbClr>
            </a:glo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9907" r="8409" b="13736"/>
          <a:stretch/>
        </p:blipFill>
        <p:spPr bwMode="auto">
          <a:xfrm>
            <a:off x="400522" y="1268760"/>
            <a:ext cx="2674812" cy="3719937"/>
          </a:xfrm>
          <a:prstGeom prst="rect">
            <a:avLst/>
          </a:prstGeom>
          <a:solidFill>
            <a:srgbClr val="FF0066"/>
          </a:solidFill>
          <a:ln w="28575">
            <a:solidFill>
              <a:srgbClr val="CC0066"/>
            </a:solidFill>
          </a:ln>
          <a:effectLst>
            <a:glow rad="228600">
              <a:srgbClr val="660033">
                <a:alpha val="40000"/>
              </a:srgbClr>
            </a:glow>
          </a:effectLst>
        </p:spPr>
      </p:pic>
      <p:sp>
        <p:nvSpPr>
          <p:cNvPr id="4" name="Triangolo isoscele 3"/>
          <p:cNvSpPr/>
          <p:nvPr/>
        </p:nvSpPr>
        <p:spPr>
          <a:xfrm rot="461908">
            <a:off x="7788341" y="4798498"/>
            <a:ext cx="1156682" cy="91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4" t="36842" r="18238" b="17434"/>
          <a:stretch/>
        </p:blipFill>
        <p:spPr bwMode="auto">
          <a:xfrm>
            <a:off x="6228182" y="2699897"/>
            <a:ext cx="2372963" cy="33447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tx1">
                <a:lumMod val="95000"/>
                <a:lumOff val="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179512" y="3240260"/>
            <a:ext cx="3121247" cy="1090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Caratteristiche </a:t>
            </a:r>
            <a:r>
              <a:rPr lang="it-IT" sz="2800" b="1" dirty="0" smtClean="0">
                <a:solidFill>
                  <a:schemeClr val="tx1"/>
                </a:solidFill>
              </a:rPr>
              <a:t>della relazione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600" y="-3398"/>
            <a:ext cx="9144000" cy="1143000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La relazione </a:t>
            </a:r>
            <a:r>
              <a:rPr lang="it-IT" sz="3200" b="1" dirty="0" smtClean="0"/>
              <a:t>scuola-</a:t>
            </a:r>
            <a:r>
              <a:rPr lang="it-IT" sz="3200" b="1" dirty="0" smtClean="0"/>
              <a:t>famiglia</a:t>
            </a:r>
            <a:r>
              <a:rPr lang="it-IT" sz="3200" b="1" dirty="0" smtClean="0"/>
              <a:t>: </a:t>
            </a:r>
            <a:br>
              <a:rPr lang="it-IT" sz="3200" b="1" dirty="0" smtClean="0"/>
            </a:br>
            <a:r>
              <a:rPr lang="it-IT" sz="3200" b="1" dirty="0" smtClean="0"/>
              <a:t>elemento di continuum tra presenza e distanza </a:t>
            </a:r>
            <a:endParaRPr lang="it-IT" sz="3200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076056" y="1700808"/>
            <a:ext cx="2304256" cy="914400"/>
          </a:xfrm>
          <a:prstGeom prst="ellipse">
            <a:avLst/>
          </a:prstGeom>
          <a:solidFill>
            <a:srgbClr val="C507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Fiducia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5055551" y="5013176"/>
            <a:ext cx="230425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Indifferenza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5111903" y="3400198"/>
            <a:ext cx="2304256" cy="9144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Diffidenza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3300759" y="2348880"/>
            <a:ext cx="1775297" cy="1376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endCxn id="8" idx="2"/>
          </p:cNvCxnSpPr>
          <p:nvPr/>
        </p:nvCxnSpPr>
        <p:spPr>
          <a:xfrm>
            <a:off x="3300759" y="3857398"/>
            <a:ext cx="18111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3300759" y="4077072"/>
            <a:ext cx="1775297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9907" r="8409" b="13736"/>
          <a:stretch/>
        </p:blipFill>
        <p:spPr bwMode="auto">
          <a:xfrm>
            <a:off x="7524328" y="1431880"/>
            <a:ext cx="829323" cy="1153363"/>
          </a:xfrm>
          <a:prstGeom prst="rect">
            <a:avLst/>
          </a:prstGeom>
          <a:solidFill>
            <a:srgbClr val="FF0066"/>
          </a:solidFill>
          <a:ln w="28575">
            <a:solidFill>
              <a:srgbClr val="CC0066"/>
            </a:solidFill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1803" r="7848" b="10260"/>
          <a:stretch/>
        </p:blipFill>
        <p:spPr bwMode="auto">
          <a:xfrm>
            <a:off x="7511532" y="2998089"/>
            <a:ext cx="871799" cy="1368152"/>
          </a:xfrm>
          <a:prstGeom prst="rect">
            <a:avLst/>
          </a:prstGeom>
          <a:solidFill>
            <a:srgbClr val="CC0066"/>
          </a:solidFill>
          <a:ln w="2857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4" t="36842" r="18238" b="17434"/>
          <a:stretch/>
        </p:blipFill>
        <p:spPr bwMode="auto">
          <a:xfrm>
            <a:off x="7524328" y="4864977"/>
            <a:ext cx="859003" cy="12107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1259632" y="1844824"/>
            <a:ext cx="6696744" cy="11948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Possibili </a:t>
            </a:r>
            <a:r>
              <a:rPr lang="it-IT" sz="2400" b="1" dirty="0" smtClean="0">
                <a:solidFill>
                  <a:schemeClr val="tx1"/>
                </a:solidFill>
              </a:rPr>
              <a:t>configurazioni della </a:t>
            </a:r>
            <a:endParaRPr lang="it-IT" sz="24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«relazione in presenza</a:t>
            </a:r>
            <a:r>
              <a:rPr lang="it-IT" sz="2400" b="1" dirty="0" smtClean="0">
                <a:solidFill>
                  <a:schemeClr val="tx1"/>
                </a:solidFill>
              </a:rPr>
              <a:t>» tra famiglia e scuola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1507883" y="2582432"/>
            <a:ext cx="2304256" cy="9144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Presenza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5494024" y="2608169"/>
            <a:ext cx="2304256" cy="914400"/>
          </a:xfrm>
          <a:prstGeom prst="ellipse">
            <a:avLst/>
          </a:prstGeom>
          <a:solidFill>
            <a:srgbClr val="C507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Assenza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539552" y="5190334"/>
            <a:ext cx="230425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Collaborazione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3380683" y="5190334"/>
            <a:ext cx="230425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Non collaborazione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6196577" y="5190334"/>
            <a:ext cx="230425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Opposizione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2" name="Connettore 2 11"/>
          <p:cNvCxnSpPr>
            <a:stCxn id="6" idx="4"/>
            <a:endCxn id="8" idx="0"/>
          </p:cNvCxnSpPr>
          <p:nvPr/>
        </p:nvCxnSpPr>
        <p:spPr>
          <a:xfrm flipH="1">
            <a:off x="1691680" y="3496832"/>
            <a:ext cx="968331" cy="1693502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6" idx="4"/>
            <a:endCxn id="10" idx="1"/>
          </p:cNvCxnSpPr>
          <p:nvPr/>
        </p:nvCxnSpPr>
        <p:spPr>
          <a:xfrm>
            <a:off x="2660011" y="3496832"/>
            <a:ext cx="3874016" cy="1827413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6" idx="4"/>
            <a:endCxn id="9" idx="1"/>
          </p:cNvCxnSpPr>
          <p:nvPr/>
        </p:nvCxnSpPr>
        <p:spPr>
          <a:xfrm>
            <a:off x="2660011" y="3496832"/>
            <a:ext cx="1058122" cy="1827413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7" idx="4"/>
            <a:endCxn id="9" idx="0"/>
          </p:cNvCxnSpPr>
          <p:nvPr/>
        </p:nvCxnSpPr>
        <p:spPr>
          <a:xfrm flipH="1">
            <a:off x="4532811" y="3522569"/>
            <a:ext cx="2113341" cy="1667765"/>
          </a:xfrm>
          <a:prstGeom prst="straightConnector1">
            <a:avLst/>
          </a:prstGeom>
          <a:ln w="38100">
            <a:solidFill>
              <a:srgbClr val="C507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7" idx="4"/>
            <a:endCxn id="10" idx="0"/>
          </p:cNvCxnSpPr>
          <p:nvPr/>
        </p:nvCxnSpPr>
        <p:spPr>
          <a:xfrm>
            <a:off x="6646152" y="3522569"/>
            <a:ext cx="702553" cy="1667765"/>
          </a:xfrm>
          <a:prstGeom prst="straightConnector1">
            <a:avLst/>
          </a:prstGeom>
          <a:ln w="38100">
            <a:solidFill>
              <a:srgbClr val="C507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1"/>
          <p:cNvSpPr txBox="1">
            <a:spLocks/>
          </p:cNvSpPr>
          <p:nvPr/>
        </p:nvSpPr>
        <p:spPr>
          <a:xfrm>
            <a:off x="28600" y="-339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La relazione scuola-famiglia: </a:t>
            </a:r>
            <a:br>
              <a:rPr lang="it-IT" sz="3200" b="1" dirty="0" smtClean="0"/>
            </a:br>
            <a:r>
              <a:rPr lang="it-IT" sz="3200" b="1" dirty="0" smtClean="0"/>
              <a:t>elemento di continuum tra presenza e distanza 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1640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260364069"/>
              </p:ext>
            </p:extLst>
          </p:nvPr>
        </p:nvGraphicFramePr>
        <p:xfrm>
          <a:off x="179512" y="620689"/>
          <a:ext cx="8784976" cy="5618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/>
          <p:cNvCxnSpPr/>
          <p:nvPr/>
        </p:nvCxnSpPr>
        <p:spPr>
          <a:xfrm>
            <a:off x="3203848" y="1412776"/>
            <a:ext cx="25202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211960" y="2688288"/>
            <a:ext cx="24801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3059832" y="5661248"/>
            <a:ext cx="257819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724128" y="1228109"/>
            <a:ext cx="27165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 GUIDA E </a:t>
            </a:r>
          </a:p>
          <a:p>
            <a:r>
              <a:rPr lang="it-IT" dirty="0" smtClean="0"/>
              <a:t>GARANTE DEL PROCESSO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692086" y="2365122"/>
            <a:ext cx="22574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 </a:t>
            </a:r>
          </a:p>
          <a:p>
            <a:r>
              <a:rPr lang="it-IT" dirty="0" smtClean="0"/>
              <a:t>GUIDA DEL PROCESSO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195476" y="4162652"/>
            <a:ext cx="27540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</a:t>
            </a:r>
          </a:p>
          <a:p>
            <a:r>
              <a:rPr lang="it-IT" dirty="0" smtClean="0"/>
              <a:t>MEDIATORE DEL PROCESSO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638029" y="5304064"/>
            <a:ext cx="34678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</a:t>
            </a:r>
          </a:p>
          <a:p>
            <a:r>
              <a:rPr lang="it-IT" dirty="0" smtClean="0"/>
              <a:t>UNO DEGLI ATTORI </a:t>
            </a:r>
            <a:r>
              <a:rPr lang="it-IT" dirty="0" smtClean="0"/>
              <a:t>DEL PROCESSO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4572001" y="0"/>
            <a:ext cx="4572000" cy="597405"/>
          </a:xfrm>
          <a:prstGeom prst="rect">
            <a:avLst/>
          </a:prstGeom>
          <a:solidFill>
            <a:srgbClr val="C507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/>
              <a:t>Ruolo del docente</a:t>
            </a:r>
            <a:endParaRPr lang="it-IT" sz="1600" b="1" dirty="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4572000" cy="5974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/>
              <a:t>Atteggiamento della famiglia</a:t>
            </a:r>
            <a:endParaRPr lang="it-IT" sz="1600" b="1" dirty="0"/>
          </a:p>
        </p:txBody>
      </p:sp>
      <p:cxnSp>
        <p:nvCxnSpPr>
          <p:cNvPr id="32" name="Connettore 2 31"/>
          <p:cNvCxnSpPr/>
          <p:nvPr/>
        </p:nvCxnSpPr>
        <p:spPr>
          <a:xfrm>
            <a:off x="4290778" y="4347318"/>
            <a:ext cx="190469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C5074B"/>
          </a:solidFill>
        </p:spPr>
        <p:txBody>
          <a:bodyPr/>
          <a:lstStyle/>
          <a:p>
            <a:r>
              <a:rPr lang="it-IT" dirty="0" smtClean="0"/>
              <a:t>Di che cosa parleremo?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907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2800" b="1" dirty="0" smtClean="0"/>
              <a:t>Motivazione</a:t>
            </a:r>
            <a:r>
              <a:rPr lang="it-IT" sz="2800" dirty="0" smtClean="0"/>
              <a:t> e sviluppi di una professione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2800" b="1" dirty="0" smtClean="0"/>
              <a:t>Elementi di continuità </a:t>
            </a:r>
            <a:r>
              <a:rPr lang="it-IT" sz="2800" b="1" dirty="0"/>
              <a:t>e </a:t>
            </a:r>
            <a:r>
              <a:rPr lang="it-IT" sz="2800" b="1" dirty="0" smtClean="0"/>
              <a:t>discontinuità </a:t>
            </a:r>
            <a:r>
              <a:rPr lang="it-IT" sz="2800" dirty="0" smtClean="0"/>
              <a:t>tra la Didattica in presenza e la Didattica a distanza</a:t>
            </a:r>
            <a:endParaRPr lang="it-IT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2800" b="1" dirty="0" smtClean="0"/>
              <a:t>Relazione</a:t>
            </a:r>
            <a:r>
              <a:rPr lang="it-IT" sz="2800" dirty="0" smtClean="0"/>
              <a:t> tra il docente di sostegno e la famiglia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2800" b="1" dirty="0" smtClean="0"/>
              <a:t>Strumenti </a:t>
            </a:r>
            <a:r>
              <a:rPr lang="it-IT" sz="2800" dirty="0" smtClean="0"/>
              <a:t>per il funzionamento della </a:t>
            </a:r>
            <a:r>
              <a:rPr lang="it-IT" sz="2800" dirty="0" smtClean="0"/>
              <a:t>relazione </a:t>
            </a:r>
            <a:r>
              <a:rPr lang="it-IT" sz="2800" dirty="0" smtClean="0"/>
              <a:t>nella Didattica a distanza</a:t>
            </a:r>
            <a:endParaRPr lang="it-IT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8136904" cy="41215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8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3059832" y="1407172"/>
            <a:ext cx="40324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211960" y="2688288"/>
            <a:ext cx="300905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3059832" y="5661248"/>
            <a:ext cx="273630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092280" y="1222504"/>
            <a:ext cx="18319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</a:t>
            </a:r>
          </a:p>
          <a:p>
            <a:r>
              <a:rPr lang="it-IT" dirty="0" smtClean="0"/>
              <a:t> E NEGOZIAZIONE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221013" y="2503622"/>
            <a:ext cx="18228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 </a:t>
            </a:r>
          </a:p>
          <a:p>
            <a:r>
              <a:rPr lang="it-IT" dirty="0" smtClean="0"/>
              <a:t>E MEDIAZIONE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195476" y="4162652"/>
            <a:ext cx="2848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</a:t>
            </a:r>
          </a:p>
          <a:p>
            <a:r>
              <a:rPr lang="it-IT" dirty="0" smtClean="0"/>
              <a:t>MEDIAZIONE E AUTONOMIA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836595" y="5491486"/>
            <a:ext cx="32072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ATTIVO, MEDIAZIONE, </a:t>
            </a:r>
          </a:p>
          <a:p>
            <a:r>
              <a:rPr lang="it-IT" dirty="0" smtClean="0"/>
              <a:t>ACCETTAZIONE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4572001" y="0"/>
            <a:ext cx="4572000" cy="597405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/>
              <a:t>Ruolo del docente</a:t>
            </a:r>
            <a:endParaRPr lang="it-IT" sz="1600" b="1" dirty="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4572000" cy="5974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/>
              <a:t>Atteggiamento della famiglia</a:t>
            </a:r>
            <a:endParaRPr lang="it-IT" sz="1600" b="1" dirty="0"/>
          </a:p>
        </p:txBody>
      </p:sp>
      <p:cxnSp>
        <p:nvCxnSpPr>
          <p:cNvPr id="32" name="Connettore 2 31"/>
          <p:cNvCxnSpPr/>
          <p:nvPr/>
        </p:nvCxnSpPr>
        <p:spPr>
          <a:xfrm>
            <a:off x="4290778" y="4347318"/>
            <a:ext cx="190469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4003095719"/>
              </p:ext>
            </p:extLst>
          </p:nvPr>
        </p:nvGraphicFramePr>
        <p:xfrm>
          <a:off x="179511" y="620689"/>
          <a:ext cx="8964489" cy="5618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07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453336"/>
            <a:ext cx="8136904" cy="404664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3274283" y="1556792"/>
            <a:ext cx="30846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117758" y="2060848"/>
            <a:ext cx="22322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3580558" y="5661248"/>
            <a:ext cx="221557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350006" y="1198265"/>
            <a:ext cx="2199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COMUNICAZIONE  </a:t>
            </a:r>
          </a:p>
          <a:p>
            <a:r>
              <a:rPr lang="it-IT" dirty="0" smtClean="0"/>
              <a:t>ATTRAVERSO CANALI </a:t>
            </a:r>
          </a:p>
          <a:p>
            <a:r>
              <a:rPr lang="it-IT" dirty="0" smtClean="0"/>
              <a:t>ISTITUZIONALI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858001" y="4145189"/>
            <a:ext cx="20629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COMUNICAZIONE E </a:t>
            </a:r>
          </a:p>
          <a:p>
            <a:r>
              <a:rPr lang="it-IT" dirty="0" smtClean="0"/>
              <a:t>AUTONOMIA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796136" y="5246595"/>
            <a:ext cx="32623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ASCOLTO ATTIVO E MEDIAZIONE </a:t>
            </a:r>
          </a:p>
          <a:p>
            <a:r>
              <a:rPr lang="it-IT" dirty="0" smtClean="0"/>
              <a:t>ATTRAVERSO I CANALI </a:t>
            </a:r>
          </a:p>
          <a:p>
            <a:r>
              <a:rPr lang="it-IT" dirty="0" smtClean="0"/>
              <a:t>ISTITUZIONALI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4572001" y="0"/>
            <a:ext cx="4572000" cy="597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</a:rPr>
              <a:t>Ruolo del docente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4572000" cy="5974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b="1" dirty="0" smtClean="0"/>
              <a:t>Atteggiamento della famiglia</a:t>
            </a:r>
            <a:endParaRPr lang="it-IT" sz="1600" b="1" dirty="0"/>
          </a:p>
        </p:txBody>
      </p:sp>
      <p:cxnSp>
        <p:nvCxnSpPr>
          <p:cNvPr id="32" name="Connettore 2 31"/>
          <p:cNvCxnSpPr>
            <a:endCxn id="15" idx="1"/>
          </p:cNvCxnSpPr>
          <p:nvPr/>
        </p:nvCxnSpPr>
        <p:spPr>
          <a:xfrm>
            <a:off x="4283968" y="4468354"/>
            <a:ext cx="257403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Diagramma 17"/>
          <p:cNvGraphicFramePr/>
          <p:nvPr>
            <p:extLst>
              <p:ext uri="{D42A27DB-BD31-4B8C-83A1-F6EECF244321}">
                <p14:modId xmlns:p14="http://schemas.microsoft.com/office/powerpoint/2010/main" val="3881279077"/>
              </p:ext>
            </p:extLst>
          </p:nvPr>
        </p:nvGraphicFramePr>
        <p:xfrm>
          <a:off x="359532" y="643267"/>
          <a:ext cx="8698907" cy="5618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85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9907" r="8409" b="13736"/>
          <a:stretch/>
        </p:blipFill>
        <p:spPr bwMode="auto">
          <a:xfrm>
            <a:off x="6089146" y="1628800"/>
            <a:ext cx="3054854" cy="4248472"/>
          </a:xfrm>
          <a:prstGeom prst="rect">
            <a:avLst/>
          </a:prstGeom>
          <a:solidFill>
            <a:srgbClr val="FF0066"/>
          </a:solidFill>
          <a:ln w="28575">
            <a:solidFill>
              <a:srgbClr val="CC0066"/>
            </a:solidFill>
          </a:ln>
          <a:effectLst>
            <a:glow rad="228600">
              <a:srgbClr val="660033">
                <a:alpha val="40000"/>
              </a:srgbClr>
            </a:glow>
          </a:effec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38622" y="6453336"/>
            <a:ext cx="8309842" cy="268139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1803" r="7848" b="10260"/>
          <a:stretch/>
        </p:blipFill>
        <p:spPr bwMode="auto">
          <a:xfrm>
            <a:off x="378256" y="1243279"/>
            <a:ext cx="2016952" cy="3165290"/>
          </a:xfrm>
          <a:prstGeom prst="rect">
            <a:avLst/>
          </a:prstGeom>
          <a:solidFill>
            <a:srgbClr val="CC0066"/>
          </a:solidFill>
          <a:ln w="28575">
            <a:solidFill>
              <a:srgbClr val="FF0066"/>
            </a:solidFill>
            <a:miter lim="800000"/>
            <a:headEnd/>
            <a:tailEnd/>
          </a:ln>
          <a:effectLst>
            <a:glow rad="228600">
              <a:srgbClr val="FF0066">
                <a:alpha val="40000"/>
              </a:srgbClr>
            </a:glow>
          </a:effectLst>
        </p:spPr>
      </p:pic>
      <p:sp>
        <p:nvSpPr>
          <p:cNvPr id="6" name="Freccia a destra 5"/>
          <p:cNvSpPr/>
          <p:nvPr/>
        </p:nvSpPr>
        <p:spPr>
          <a:xfrm>
            <a:off x="2492915" y="1628800"/>
            <a:ext cx="4215369" cy="3456384"/>
          </a:xfrm>
          <a:prstGeom prst="rightArrow">
            <a:avLst/>
          </a:prstGeom>
          <a:solidFill>
            <a:srgbClr val="CC00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/>
              <a:t>Ascolto e mediazione</a:t>
            </a:r>
            <a:endParaRPr lang="it-IT" sz="36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4" t="36842" r="18238" b="17434"/>
          <a:stretch/>
        </p:blipFill>
        <p:spPr bwMode="auto">
          <a:xfrm>
            <a:off x="1061758" y="3376787"/>
            <a:ext cx="1941278" cy="27363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tx1">
                <a:lumMod val="95000"/>
                <a:lumOff val="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28600" y="-339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La relazione scuola-famiglia: </a:t>
            </a:r>
            <a:br>
              <a:rPr lang="it-IT" sz="3200" b="1" dirty="0" smtClean="0"/>
            </a:br>
            <a:r>
              <a:rPr lang="it-IT" sz="3200" b="1" dirty="0" smtClean="0"/>
              <a:t>un percorso positivo e in crescita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63369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0"/>
            <a:ext cx="5148064" cy="3154362"/>
          </a:xfrm>
        </p:spPr>
        <p:txBody>
          <a:bodyPr>
            <a:noAutofit/>
          </a:bodyPr>
          <a:lstStyle/>
          <a:p>
            <a:pPr algn="r"/>
            <a:r>
              <a:rPr lang="it-IT" sz="3200" b="1" dirty="0" smtClean="0"/>
              <a:t>Il docente</a:t>
            </a:r>
            <a:br>
              <a:rPr lang="it-IT" sz="3200" b="1" dirty="0" smtClean="0"/>
            </a:br>
            <a:r>
              <a:rPr lang="it-IT" sz="3200" b="1" dirty="0" smtClean="0"/>
              <a:t>non ha più solo il compito di </a:t>
            </a:r>
            <a:br>
              <a:rPr lang="it-IT" sz="3200" b="1" dirty="0" smtClean="0"/>
            </a:br>
            <a:r>
              <a:rPr lang="it-IT" sz="3200" b="1" dirty="0" smtClean="0">
                <a:solidFill>
                  <a:srgbClr val="FF0066"/>
                </a:solidFill>
              </a:rPr>
              <a:t>personalizzare</a:t>
            </a:r>
            <a:r>
              <a:rPr lang="it-IT" sz="3200" b="1" dirty="0" smtClean="0"/>
              <a:t> </a:t>
            </a:r>
            <a:br>
              <a:rPr lang="it-IT" sz="3200" b="1" dirty="0" smtClean="0"/>
            </a:br>
            <a:r>
              <a:rPr lang="it-IT" sz="3200" b="1" dirty="0" smtClean="0"/>
              <a:t>la didattica per l’alunno, ma anche per la famiglia che lo supporta </a:t>
            </a:r>
            <a:endParaRPr lang="it-IT" sz="3200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8437325" y="6187303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1705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67544" y="1556792"/>
            <a:ext cx="8229600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dirty="0"/>
              <a:t>Ascolto </a:t>
            </a:r>
            <a:r>
              <a:rPr lang="it-IT" sz="3600" dirty="0" smtClean="0"/>
              <a:t>attivo, mediazione </a:t>
            </a:r>
            <a:r>
              <a:rPr lang="it-IT" sz="3600" dirty="0"/>
              <a:t>e tipologia di relazione </a:t>
            </a:r>
            <a:r>
              <a:rPr lang="it-IT" sz="3600" dirty="0" smtClean="0"/>
              <a:t>basata sulla fiducia</a:t>
            </a:r>
            <a:endParaRPr lang="it-IT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dirty="0" smtClean="0"/>
              <a:t>Valutazione e accettazione delle esigenze familiari contingenti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dirty="0"/>
              <a:t>Verifica della strumentazione tecnica ed eventuale implementazione attraverso le azioni di sistema (strumentazione in comodato d’uso)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dirty="0" smtClean="0"/>
              <a:t>Accertamento </a:t>
            </a:r>
            <a:r>
              <a:rPr lang="it-IT" sz="3600" dirty="0" smtClean="0"/>
              <a:t>delle competenze tecnologiche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dirty="0" smtClean="0"/>
              <a:t>Creazione </a:t>
            </a:r>
            <a:r>
              <a:rPr lang="it-IT" sz="3600" dirty="0" smtClean="0"/>
              <a:t>di una rete </a:t>
            </a:r>
            <a:r>
              <a:rPr lang="it-IT" sz="3600" dirty="0" err="1" smtClean="0"/>
              <a:t>supportiva</a:t>
            </a:r>
            <a:r>
              <a:rPr lang="it-IT" sz="3600" dirty="0" smtClean="0"/>
              <a:t> all’interno della comunità  </a:t>
            </a:r>
            <a:r>
              <a:rPr lang="it-IT" sz="3600" dirty="0"/>
              <a:t>in caso di difficoltà </a:t>
            </a: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rgbClr val="FF0066"/>
          </a:solidFill>
        </p:spPr>
        <p:txBody>
          <a:bodyPr>
            <a:noAutofit/>
          </a:bodyPr>
          <a:lstStyle/>
          <a:p>
            <a:r>
              <a:rPr lang="it-IT" sz="3600" b="1" dirty="0" smtClean="0"/>
              <a:t>Quali elementi per una buona personalizzazione?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7719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it-IT" dirty="0" smtClean="0"/>
              <a:t>I soggetti coinvolti, adulti e minori, abbandonano la zona di comfort data dall’abitudine, </a:t>
            </a:r>
            <a:br>
              <a:rPr lang="it-IT" dirty="0" smtClean="0"/>
            </a:br>
            <a:r>
              <a:rPr lang="it-IT" dirty="0" smtClean="0"/>
              <a:t>si avventurano in zone inesplorate, ma tutti </a:t>
            </a:r>
            <a:r>
              <a:rPr lang="it-IT" b="1" dirty="0" smtClean="0"/>
              <a:t>ugualmente </a:t>
            </a:r>
            <a:r>
              <a:rPr lang="it-IT" dirty="0" smtClean="0"/>
              <a:t>vanno alla ricerca di una nuova normalità, </a:t>
            </a:r>
            <a:br>
              <a:rPr lang="it-IT" dirty="0" smtClean="0"/>
            </a:br>
            <a:r>
              <a:rPr lang="it-IT" dirty="0" smtClean="0"/>
              <a:t>di nuove abitudini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136904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8437325" y="424475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1805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9808822">
            <a:off x="-1067873" y="474966"/>
            <a:ext cx="8229600" cy="2679032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Scaffolding senza</a:t>
            </a:r>
            <a:endParaRPr lang="it-IT" sz="6000" b="1" dirty="0">
              <a:ln>
                <a:solidFill>
                  <a:sysClr val="windowText" lastClr="000000"/>
                </a:solidFill>
              </a:ln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95536" y="6356350"/>
            <a:ext cx="8424936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 rot="19808822">
            <a:off x="-261848" y="1604183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fading</a:t>
            </a:r>
            <a:endParaRPr lang="it-IT" sz="9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8437325" y="685123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</a:rPr>
              <a:t>Immagini </a:t>
            </a:r>
            <a:r>
              <a:rPr lang="it-IT" sz="1000" dirty="0" err="1" smtClean="0">
                <a:solidFill>
                  <a:schemeClr val="bg1"/>
                </a:solidFill>
              </a:rPr>
              <a:t>Pixabay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67544" y="6237312"/>
            <a:ext cx="8352928" cy="484163"/>
          </a:xfrm>
        </p:spPr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/>
              <a:t>Quali sono gli elementi che mutano forma? </a:t>
            </a:r>
            <a:endParaRPr lang="it-IT" b="1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77003"/>
              </p:ext>
            </p:extLst>
          </p:nvPr>
        </p:nvGraphicFramePr>
        <p:xfrm>
          <a:off x="467544" y="1772816"/>
          <a:ext cx="8229600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La</a:t>
                      </a:r>
                      <a:r>
                        <a:rPr lang="it-IT" sz="3200" b="1" baseline="0" dirty="0" smtClean="0"/>
                        <a:t> c</a:t>
                      </a:r>
                      <a:r>
                        <a:rPr lang="it-IT" sz="3200" b="1" dirty="0" smtClean="0"/>
                        <a:t>o-progettazione didattica: team docenti e genitori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 smtClean="0"/>
                        <a:t>La condivisione con la famiglia: obiettivi, tempi, media e percorso 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La realizzazione del percorso educativo e didattico in collaborazione con la famiglia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Il monitoraggio dei processi di apprendimento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La valutazione</a:t>
                      </a:r>
                      <a:endParaRPr lang="it-IT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7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67544" y="6237312"/>
            <a:ext cx="8352928" cy="484163"/>
          </a:xfrm>
        </p:spPr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88529" y="93970"/>
            <a:ext cx="8229600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Quali sono gli elementi della condivisione? </a:t>
            </a:r>
            <a:endParaRPr lang="it-IT" sz="3200" b="1" dirty="0"/>
          </a:p>
        </p:txBody>
      </p:sp>
      <p:sp>
        <p:nvSpPr>
          <p:cNvPr id="6" name="Ovale 5"/>
          <p:cNvSpPr/>
          <p:nvPr/>
        </p:nvSpPr>
        <p:spPr>
          <a:xfrm>
            <a:off x="2945993" y="730987"/>
            <a:ext cx="3156992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DIDATTICA PERSONALIZZATA</a:t>
            </a:r>
            <a:endParaRPr lang="it-IT" b="1" dirty="0"/>
          </a:p>
        </p:txBody>
      </p:sp>
      <p:sp>
        <p:nvSpPr>
          <p:cNvPr id="8" name="Ovale 7"/>
          <p:cNvSpPr/>
          <p:nvPr/>
        </p:nvSpPr>
        <p:spPr>
          <a:xfrm>
            <a:off x="6844916" y="730987"/>
            <a:ext cx="1800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Alunno</a:t>
            </a:r>
            <a:endParaRPr lang="it-IT" b="1" dirty="0"/>
          </a:p>
        </p:txBody>
      </p:sp>
      <p:sp>
        <p:nvSpPr>
          <p:cNvPr id="9" name="Ovale 8"/>
          <p:cNvSpPr/>
          <p:nvPr/>
        </p:nvSpPr>
        <p:spPr>
          <a:xfrm>
            <a:off x="6920822" y="1674033"/>
            <a:ext cx="1800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Famiglia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179512" y="5253902"/>
            <a:ext cx="136815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OBIETTIVI</a:t>
            </a:r>
            <a:endParaRPr lang="it-IT" b="1" dirty="0"/>
          </a:p>
        </p:txBody>
      </p:sp>
      <p:sp>
        <p:nvSpPr>
          <p:cNvPr id="11" name="Ovale 10"/>
          <p:cNvSpPr/>
          <p:nvPr/>
        </p:nvSpPr>
        <p:spPr>
          <a:xfrm>
            <a:off x="3003848" y="3573016"/>
            <a:ext cx="3156992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Chiarezza e Condivisione</a:t>
            </a:r>
            <a:endParaRPr lang="it-IT" b="1" dirty="0"/>
          </a:p>
        </p:txBody>
      </p:sp>
      <p:sp>
        <p:nvSpPr>
          <p:cNvPr id="12" name="Rettangolo 11"/>
          <p:cNvSpPr/>
          <p:nvPr/>
        </p:nvSpPr>
        <p:spPr>
          <a:xfrm>
            <a:off x="1665367" y="5253633"/>
            <a:ext cx="1368152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STRATEGIE</a:t>
            </a:r>
            <a:endParaRPr lang="it-IT" b="1" dirty="0"/>
          </a:p>
        </p:txBody>
      </p:sp>
      <p:sp>
        <p:nvSpPr>
          <p:cNvPr id="13" name="Rettangolo 12"/>
          <p:cNvSpPr/>
          <p:nvPr/>
        </p:nvSpPr>
        <p:spPr>
          <a:xfrm>
            <a:off x="4703329" y="5266840"/>
            <a:ext cx="1368152" cy="9144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MEDIA</a:t>
            </a:r>
            <a:endParaRPr lang="it-IT" b="1" dirty="0"/>
          </a:p>
        </p:txBody>
      </p:sp>
      <p:sp>
        <p:nvSpPr>
          <p:cNvPr id="14" name="Rettangolo 13"/>
          <p:cNvSpPr/>
          <p:nvPr/>
        </p:nvSpPr>
        <p:spPr>
          <a:xfrm>
            <a:off x="3175022" y="5258641"/>
            <a:ext cx="1368152" cy="914400"/>
          </a:xfrm>
          <a:prstGeom prst="rect">
            <a:avLst/>
          </a:prstGeom>
          <a:solidFill>
            <a:srgbClr val="C5074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CONTENUTI</a:t>
            </a:r>
            <a:endParaRPr lang="it-IT" b="1" dirty="0"/>
          </a:p>
        </p:txBody>
      </p:sp>
      <p:sp>
        <p:nvSpPr>
          <p:cNvPr id="15" name="Rettangolo 14"/>
          <p:cNvSpPr/>
          <p:nvPr/>
        </p:nvSpPr>
        <p:spPr>
          <a:xfrm>
            <a:off x="7739098" y="5258641"/>
            <a:ext cx="1368152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RUOLI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>
            <a:off x="5969095" y="1386001"/>
            <a:ext cx="102880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6" idx="6"/>
            <a:endCxn id="8" idx="2"/>
          </p:cNvCxnSpPr>
          <p:nvPr/>
        </p:nvCxnSpPr>
        <p:spPr>
          <a:xfrm>
            <a:off x="6102985" y="1188187"/>
            <a:ext cx="7419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549145" y="3045633"/>
            <a:ext cx="0" cy="453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2646734" y="4446887"/>
            <a:ext cx="1193169" cy="7518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3849366" y="4486336"/>
            <a:ext cx="430672" cy="7568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5431762" y="4432234"/>
            <a:ext cx="1228470" cy="7664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1" idx="3"/>
          </p:cNvCxnSpPr>
          <p:nvPr/>
        </p:nvCxnSpPr>
        <p:spPr>
          <a:xfrm flipH="1">
            <a:off x="1547664" y="4353505"/>
            <a:ext cx="1918515" cy="8012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5868144" y="4293096"/>
            <a:ext cx="1952778" cy="8617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48"/>
          <p:cNvSpPr/>
          <p:nvPr/>
        </p:nvSpPr>
        <p:spPr>
          <a:xfrm>
            <a:off x="2964678" y="2131233"/>
            <a:ext cx="3156992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COOPERAZIONE</a:t>
            </a:r>
            <a:endParaRPr lang="it-IT" b="1" dirty="0"/>
          </a:p>
        </p:txBody>
      </p:sp>
      <p:cxnSp>
        <p:nvCxnSpPr>
          <p:cNvPr id="51" name="Connettore 2 50"/>
          <p:cNvCxnSpPr/>
          <p:nvPr/>
        </p:nvCxnSpPr>
        <p:spPr>
          <a:xfrm>
            <a:off x="4524489" y="1645387"/>
            <a:ext cx="0" cy="453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56"/>
          <p:cNvSpPr/>
          <p:nvPr/>
        </p:nvSpPr>
        <p:spPr>
          <a:xfrm>
            <a:off x="6236746" y="5263380"/>
            <a:ext cx="1368152" cy="914400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COMPITI</a:t>
            </a:r>
            <a:endParaRPr lang="it-IT" b="1" dirty="0"/>
          </a:p>
        </p:txBody>
      </p:sp>
      <p:cxnSp>
        <p:nvCxnSpPr>
          <p:cNvPr id="58" name="Connettore 2 57"/>
          <p:cNvCxnSpPr/>
          <p:nvPr/>
        </p:nvCxnSpPr>
        <p:spPr>
          <a:xfrm>
            <a:off x="5002184" y="4464292"/>
            <a:ext cx="341933" cy="778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9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5257614" y="2971614"/>
            <a:ext cx="6858000" cy="914772"/>
          </a:xfrm>
          <a:solidFill>
            <a:srgbClr val="FF0066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it-IT" b="1" dirty="0" smtClean="0"/>
              <a:t>Il docente </a:t>
            </a:r>
            <a:r>
              <a:rPr lang="it-IT" sz="8000" b="1" dirty="0" err="1" smtClean="0"/>
              <a:t>bricoleur</a:t>
            </a:r>
            <a:endParaRPr lang="it-IT" sz="8000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"Cambio pelle: la cooperazione tra docente e famiglia nella didattica a distanza con bambini e ragazzi disabili" - 13 maggio 2020 - Dott.ssa Apostolo Daria</a:t>
            </a:r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344" y="6566327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9250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8229600" cy="2650306"/>
          </a:xfrm>
        </p:spPr>
        <p:txBody>
          <a:bodyPr>
            <a:normAutofit/>
          </a:bodyPr>
          <a:lstStyle/>
          <a:p>
            <a:pPr algn="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539552" y="6356350"/>
            <a:ext cx="828092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22141" y="5841995"/>
            <a:ext cx="182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Esopo, Favole, 42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0" y="3789040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«L’abitudine 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 sopportabili anche le cose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spaventose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8397746" y="541107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1264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67544" y="6237312"/>
            <a:ext cx="8352928" cy="484163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67544" y="55712"/>
            <a:ext cx="822960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/>
              <a:t>Quali sono gli strumenti che mutano forma? </a:t>
            </a:r>
            <a:endParaRPr lang="it-IT" sz="3200" b="1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34039"/>
              </p:ext>
            </p:extLst>
          </p:nvPr>
        </p:nvGraphicFramePr>
        <p:xfrm>
          <a:off x="467544" y="627212"/>
          <a:ext cx="8229600" cy="5938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29600"/>
              </a:tblGrid>
              <a:tr h="876858">
                <a:tc>
                  <a:txBody>
                    <a:bodyPr/>
                    <a:lstStyle/>
                    <a:p>
                      <a:r>
                        <a:rPr lang="it-IT" sz="3200" b="1" dirty="0" err="1" smtClean="0"/>
                        <a:t>Checklist</a:t>
                      </a:r>
                      <a:r>
                        <a:rPr lang="it-IT" sz="3200" b="1" dirty="0" smtClean="0"/>
                        <a:t> di</a:t>
                      </a:r>
                      <a:r>
                        <a:rPr lang="it-IT" sz="3200" b="1" baseline="0" dirty="0" smtClean="0"/>
                        <a:t> obiettivi e di azioni </a:t>
                      </a:r>
                      <a:r>
                        <a:rPr lang="it-IT" sz="3200" b="1" dirty="0" smtClean="0"/>
                        <a:t>condivise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  <a:tr h="876858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Agenda sincronizzata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/>
                    </a:solidFill>
                  </a:tcPr>
                </a:tc>
              </a:tr>
              <a:tr h="876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200" b="1" dirty="0" smtClean="0"/>
                        <a:t>Registro elettronico: quasi un diario di bordo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  <a:tr h="876858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Media: la forma è ora</a:t>
                      </a:r>
                      <a:r>
                        <a:rPr lang="it-IT" sz="3200" b="1" baseline="0" dirty="0" smtClean="0"/>
                        <a:t> </a:t>
                      </a:r>
                      <a:r>
                        <a:rPr lang="it-IT" sz="3200" b="1" dirty="0" smtClean="0"/>
                        <a:t>più che mai sostanza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/>
                    </a:solidFill>
                  </a:tcPr>
                </a:tc>
              </a:tr>
              <a:tr h="876858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Prodotti multimediali </a:t>
                      </a:r>
                      <a:r>
                        <a:rPr lang="it-IT" sz="3200" b="1" dirty="0" err="1" smtClean="0"/>
                        <a:t>user</a:t>
                      </a:r>
                      <a:r>
                        <a:rPr lang="it-IT" sz="3200" b="1" dirty="0" smtClean="0"/>
                        <a:t> </a:t>
                      </a:r>
                      <a:r>
                        <a:rPr lang="it-IT" sz="3200" b="1" dirty="0" err="1" smtClean="0"/>
                        <a:t>friendly</a:t>
                      </a:r>
                      <a:r>
                        <a:rPr lang="it-IT" sz="3200" b="1" dirty="0" smtClean="0"/>
                        <a:t>,</a:t>
                      </a:r>
                      <a:r>
                        <a:rPr lang="it-IT" sz="3200" b="1" baseline="0" dirty="0" smtClean="0"/>
                        <a:t> editabili e che garantiscano le autonomie già conquistate da parte del bambino e del ragazzo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</a:tr>
              <a:tr h="876858"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La struttura</a:t>
                      </a:r>
                      <a:r>
                        <a:rPr lang="it-IT" sz="3200" b="1" baseline="0" dirty="0" smtClean="0"/>
                        <a:t> organizzativa temporale: la routine</a:t>
                      </a:r>
                      <a:endParaRPr lang="it-IT" sz="32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1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700808"/>
            <a:ext cx="6858000" cy="2592288"/>
          </a:xfrm>
        </p:spPr>
        <p:txBody>
          <a:bodyPr>
            <a:noAutofit/>
          </a:bodyPr>
          <a:lstStyle/>
          <a:p>
            <a:r>
              <a:rPr lang="it-IT" sz="6600" dirty="0" smtClean="0">
                <a:latin typeface="+mn-lt"/>
              </a:rPr>
              <a:t>Fa</a:t>
            </a:r>
            <a:r>
              <a:rPr lang="it-IT" sz="6600" dirty="0" smtClean="0">
                <a:latin typeface="+mn-lt"/>
              </a:rPr>
              <a:t>cciamo alcuni esempi</a:t>
            </a:r>
            <a:endParaRPr lang="it-IT" sz="6600" dirty="0">
              <a:latin typeface="+mn-l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23528" y="6165304"/>
            <a:ext cx="8568952" cy="556171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22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539551" y="6356350"/>
            <a:ext cx="8101249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2" r="37736" b="10119"/>
          <a:stretch/>
        </p:blipFill>
        <p:spPr bwMode="auto">
          <a:xfrm>
            <a:off x="9462" y="0"/>
            <a:ext cx="9134537" cy="59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 rot="19539667">
            <a:off x="7925902" y="5546261"/>
            <a:ext cx="982961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it-IT" i="1" dirty="0" smtClean="0"/>
              <a:t>Esempio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6825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8064896" cy="360040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0153"/>
              </p:ext>
            </p:extLst>
          </p:nvPr>
        </p:nvGraphicFramePr>
        <p:xfrm>
          <a:off x="323528" y="188640"/>
          <a:ext cx="8640960" cy="61281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20"/>
                <a:gridCol w="2880320"/>
                <a:gridCol w="2880320"/>
              </a:tblGrid>
              <a:tr h="388619">
                <a:tc gridSpan="3">
                  <a:txBody>
                    <a:bodyPr/>
                    <a:lstStyle/>
                    <a:p>
                      <a:pPr algn="ctr"/>
                      <a:r>
                        <a:rPr lang="it-IT" sz="2800" b="1" dirty="0" err="1" smtClean="0">
                          <a:solidFill>
                            <a:schemeClr val="tx1"/>
                          </a:solidFill>
                        </a:rPr>
                        <a:t>Checklist</a:t>
                      </a:r>
                      <a:r>
                        <a:rPr lang="it-IT" sz="2800" b="1" dirty="0" smtClean="0">
                          <a:solidFill>
                            <a:schemeClr val="tx1"/>
                          </a:solidFill>
                        </a:rPr>
                        <a:t> obiettivi e </a:t>
                      </a:r>
                      <a:r>
                        <a:rPr lang="it-IT" sz="2800" b="1" dirty="0" smtClean="0">
                          <a:solidFill>
                            <a:schemeClr val="tx1"/>
                          </a:solidFill>
                        </a:rPr>
                        <a:t>attività: mese di marzo</a:t>
                      </a:r>
                      <a:endParaRPr lang="it-IT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12332" marR="112332" marT="56166" marB="56166"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2200" dirty="0"/>
                    </a:p>
                  </a:txBody>
                  <a:tcPr marL="112332" marR="112332" marT="56166" marB="56166"/>
                </a:tc>
                <a:tc hMerge="1">
                  <a:txBody>
                    <a:bodyPr/>
                    <a:lstStyle/>
                    <a:p>
                      <a:endParaRPr lang="it-IT" sz="2200" dirty="0"/>
                    </a:p>
                  </a:txBody>
                  <a:tcPr marL="112332" marR="112332" marT="56166" marB="56166"/>
                </a:tc>
              </a:tr>
              <a:tr h="388619">
                <a:tc>
                  <a:txBody>
                    <a:bodyPr/>
                    <a:lstStyle/>
                    <a:p>
                      <a:pPr algn="ctr"/>
                      <a:r>
                        <a:rPr lang="it-IT" sz="2200" b="0" dirty="0" smtClean="0"/>
                        <a:t>MATEMATICA</a:t>
                      </a:r>
                      <a:endParaRPr lang="it-IT" sz="2200" b="0" dirty="0"/>
                    </a:p>
                  </a:txBody>
                  <a:tcPr marL="112332" marR="112332" marT="56166" marB="56166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0" dirty="0" smtClean="0"/>
                        <a:t>SCIENZE</a:t>
                      </a:r>
                      <a:endParaRPr lang="it-IT" sz="2200" b="0" dirty="0"/>
                    </a:p>
                  </a:txBody>
                  <a:tcPr marL="112332" marR="112332" marT="56166" marB="56166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0" dirty="0" smtClean="0">
                          <a:solidFill>
                            <a:schemeClr val="bg1"/>
                          </a:solidFill>
                        </a:rPr>
                        <a:t>ITALIANO</a:t>
                      </a:r>
                      <a:endParaRPr lang="it-IT"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112332" marR="112332" marT="56166" marB="56166">
                    <a:solidFill>
                      <a:srgbClr val="CC0066"/>
                    </a:solidFill>
                  </a:tcPr>
                </a:tc>
              </a:tr>
              <a:tr h="4695369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Classi e Ordini del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numero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entro il milione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(ripasso/nuovo)</a:t>
                      </a:r>
                      <a:endParaRPr lang="it-IT" sz="2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Brevi espressioni con le quattro operazioni (esercitazioni e approfondimento)</a:t>
                      </a: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Problemi per immagini (esercitazioni</a:t>
                      </a:r>
                      <a:r>
                        <a:rPr lang="it-IT" sz="22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approfondimento)</a:t>
                      </a: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 cerchio e la circonferenza (ripasso e test)</a:t>
                      </a:r>
                    </a:p>
                    <a:p>
                      <a:endParaRPr lang="it-IT" sz="2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12332" marR="112332" marT="56166" marB="5616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L’apparato digerente (ripasso)</a:t>
                      </a: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L’alimentazione (ripasso e test)</a:t>
                      </a: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L’apparato locomotore (nuovo)</a:t>
                      </a:r>
                    </a:p>
                    <a:p>
                      <a:endParaRPr lang="it-IT" sz="2200" b="0" u="non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it-IT" sz="2200" b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12332" marR="112332" marT="56166" marB="5616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Scrittura</a:t>
                      </a:r>
                      <a:r>
                        <a:rPr lang="it-IT" sz="22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autonoma di brevi testi: da una lista di idee al testo (nuovo)</a:t>
                      </a:r>
                      <a:endParaRPr lang="it-IT" sz="2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Esercitazioni ortografia</a:t>
                      </a:r>
                      <a:r>
                        <a:rPr lang="it-IT" sz="22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 d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ettato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ortografico </a:t>
                      </a:r>
                    </a:p>
                    <a:p>
                      <a:pPr>
                        <a:buFont typeface="Wingdings" panose="05000000000000000000" pitchFamily="2" charset="2"/>
                        <a:buChar char="q"/>
                      </a:pP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Lettura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r>
                        <a:rPr lang="it-IT" sz="2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comprensione (esercitazioni)</a:t>
                      </a:r>
                      <a:endParaRPr lang="it-IT" sz="2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it-IT" sz="2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it-IT" sz="2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12332" marR="112332" marT="56166" marB="56166">
                    <a:noFill/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 rot="19539667">
            <a:off x="7925902" y="5546261"/>
            <a:ext cx="982961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it-IT" i="1" dirty="0" smtClean="0"/>
              <a:t>Esempio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064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828092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084902"/>
              </p:ext>
            </p:extLst>
          </p:nvPr>
        </p:nvGraphicFramePr>
        <p:xfrm>
          <a:off x="251520" y="188640"/>
          <a:ext cx="8712963" cy="6052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709"/>
                <a:gridCol w="1244709"/>
                <a:gridCol w="1244709"/>
                <a:gridCol w="1244709"/>
                <a:gridCol w="1244709"/>
                <a:gridCol w="1244709"/>
                <a:gridCol w="1244709"/>
              </a:tblGrid>
              <a:tr h="516341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lunedì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martedì 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mercoledì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giovedì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venerdì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sabato</a:t>
                      </a:r>
                      <a:endParaRPr lang="it-IT" sz="1800" b="1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/>
                        <a:t>domenica</a:t>
                      </a:r>
                      <a:endParaRPr lang="it-IT" sz="1800" b="1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696956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25</a:t>
                      </a:r>
                      <a:endParaRPr lang="it-IT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28</a:t>
                      </a:r>
                      <a:endParaRPr lang="it-IT" sz="1400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29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96791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</a:p>
                    <a:p>
                      <a:endParaRPr lang="it-IT" sz="14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5</a:t>
                      </a:r>
                    </a:p>
                    <a:p>
                      <a:endParaRPr lang="it-IT" sz="1400" dirty="0" smtClean="0"/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6</a:t>
                      </a: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8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96791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10</a:t>
                      </a:r>
                    </a:p>
                    <a:p>
                      <a:endParaRPr lang="it-IT" sz="14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11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</a:t>
                      </a:r>
                    </a:p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13</a:t>
                      </a:r>
                    </a:p>
                    <a:p>
                      <a:endParaRPr lang="it-IT" sz="1200" dirty="0" smtClean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14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96791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17</a:t>
                      </a:r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18</a:t>
                      </a:r>
                    </a:p>
                    <a:p>
                      <a:endParaRPr lang="it-IT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19</a:t>
                      </a:r>
                    </a:p>
                    <a:p>
                      <a:endParaRPr lang="it-IT" sz="1400" dirty="0" smtClean="0"/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</a:t>
                      </a:r>
                    </a:p>
                    <a:p>
                      <a:endParaRPr lang="it-IT" sz="1400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21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22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96791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24</a:t>
                      </a:r>
                    </a:p>
                    <a:p>
                      <a:endParaRPr lang="it-IT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25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27</a:t>
                      </a: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28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29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  <a:tr h="96791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30</a:t>
                      </a:r>
                    </a:p>
                    <a:p>
                      <a:endParaRPr lang="it-IT" sz="14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31</a:t>
                      </a:r>
                    </a:p>
                    <a:p>
                      <a:endParaRPr lang="it-IT" sz="1400" dirty="0"/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>
                    <a:solidFill>
                      <a:srgbClr val="FB0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5</a:t>
                      </a:r>
                      <a:endParaRPr lang="it-IT" sz="1400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 rot="19539667">
            <a:off x="7925902" y="5546261"/>
            <a:ext cx="982961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it-IT" i="1" dirty="0" smtClean="0"/>
              <a:t>Esempio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8551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«Non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 può non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comunicare» 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67544" y="6309320"/>
            <a:ext cx="8280920" cy="41215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48061" r="45595" b="29526"/>
          <a:stretch/>
        </p:blipFill>
        <p:spPr bwMode="auto">
          <a:xfrm>
            <a:off x="971600" y="1876096"/>
            <a:ext cx="2270234" cy="163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 t="55927" r="4925" b="15410"/>
          <a:stretch/>
        </p:blipFill>
        <p:spPr bwMode="auto">
          <a:xfrm>
            <a:off x="6876256" y="2348880"/>
            <a:ext cx="1703565" cy="169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2" t="47521" r="11105" b="26240"/>
          <a:stretch/>
        </p:blipFill>
        <p:spPr bwMode="auto">
          <a:xfrm>
            <a:off x="3563888" y="3536351"/>
            <a:ext cx="1529255" cy="19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50000" r="60223" b="27263"/>
          <a:stretch/>
        </p:blipFill>
        <p:spPr bwMode="auto">
          <a:xfrm>
            <a:off x="5901802" y="4435735"/>
            <a:ext cx="2422027" cy="166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8" t="60021" r="3955" b="17565"/>
          <a:stretch/>
        </p:blipFill>
        <p:spPr bwMode="auto">
          <a:xfrm>
            <a:off x="971600" y="4435735"/>
            <a:ext cx="1970690" cy="163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9" t="50000" r="33400" b="27909"/>
          <a:stretch/>
        </p:blipFill>
        <p:spPr bwMode="auto">
          <a:xfrm>
            <a:off x="4788024" y="1801209"/>
            <a:ext cx="1765738" cy="161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 rot="19539667">
            <a:off x="7925903" y="5700856"/>
            <a:ext cx="982961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it-IT" i="1" dirty="0" smtClean="0"/>
              <a:t>Esempio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9768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124744"/>
            <a:ext cx="6858000" cy="2592288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latin typeface="Harrington" panose="04040505050A02020702" pitchFamily="82" charset="0"/>
              </a:rPr>
              <a:t>Grazie per l’attenzione</a:t>
            </a:r>
            <a:endParaRPr lang="it-IT" sz="6600" b="1" dirty="0">
              <a:latin typeface="Harrington" panose="04040505050A02020702" pitchFamily="82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23528" y="6165304"/>
            <a:ext cx="8568952" cy="556171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Cuore 3"/>
          <p:cNvSpPr/>
          <p:nvPr/>
        </p:nvSpPr>
        <p:spPr>
          <a:xfrm>
            <a:off x="4065662" y="3933056"/>
            <a:ext cx="936104" cy="936104"/>
          </a:xfrm>
          <a:prstGeom prst="heart">
            <a:avLst/>
          </a:prstGeom>
          <a:solidFill>
            <a:srgbClr val="FF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Da dove si comincia? Dall’inizio.</a:t>
            </a:r>
            <a:endParaRPr lang="it-IT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92088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22293" r="18431" b="8050"/>
          <a:stretch/>
        </p:blipFill>
        <p:spPr>
          <a:xfrm>
            <a:off x="6012160" y="1093625"/>
            <a:ext cx="2664296" cy="5215695"/>
          </a:xfrm>
        </p:spPr>
      </p:pic>
      <p:sp>
        <p:nvSpPr>
          <p:cNvPr id="8" name="CasellaDiTesto 7"/>
          <p:cNvSpPr txBox="1"/>
          <p:nvPr/>
        </p:nvSpPr>
        <p:spPr>
          <a:xfrm>
            <a:off x="971600" y="2636912"/>
            <a:ext cx="4098110" cy="1200329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Abbiamo scelto la professione docente</a:t>
            </a:r>
          </a:p>
          <a:p>
            <a:pPr algn="ctr"/>
            <a:r>
              <a:rPr lang="it-IT" b="1" dirty="0"/>
              <a:t>p</a:t>
            </a:r>
            <a:r>
              <a:rPr lang="it-IT" b="1" dirty="0" smtClean="0"/>
              <a:t>erché amiamo i bambini e i ragazzi.</a:t>
            </a:r>
          </a:p>
          <a:p>
            <a:pPr algn="ctr"/>
            <a:r>
              <a:rPr lang="it-IT" b="1" dirty="0" smtClean="0"/>
              <a:t>Ci piace stare con loro e abbiamo a cuore</a:t>
            </a:r>
          </a:p>
          <a:p>
            <a:pPr algn="ctr"/>
            <a:r>
              <a:rPr lang="it-IT" b="1" dirty="0"/>
              <a:t>l</a:t>
            </a:r>
            <a:r>
              <a:rPr lang="it-IT" b="1" dirty="0" smtClean="0"/>
              <a:t>a loro crescita.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637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Da dove si comincia? Dall’inizio.</a:t>
            </a:r>
            <a:endParaRPr lang="it-IT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92088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3356" y="2564904"/>
            <a:ext cx="3529812" cy="1477328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Ci preoccupiamo che i nostri alunni</a:t>
            </a:r>
          </a:p>
          <a:p>
            <a:r>
              <a:rPr lang="it-IT" b="1" dirty="0" smtClean="0"/>
              <a:t>siano al centro di una relazione  </a:t>
            </a:r>
          </a:p>
          <a:p>
            <a:r>
              <a:rPr lang="it-IT" b="1" dirty="0" smtClean="0"/>
              <a:t>positiva e proficua tra tutti </a:t>
            </a:r>
          </a:p>
          <a:p>
            <a:r>
              <a:rPr lang="it-IT" b="1" dirty="0" smtClean="0"/>
              <a:t>i soggetti che fanno parte della</a:t>
            </a:r>
          </a:p>
          <a:p>
            <a:r>
              <a:rPr lang="it-IT" b="1" dirty="0" smtClean="0"/>
              <a:t>loro vita.</a:t>
            </a:r>
          </a:p>
        </p:txBody>
      </p:sp>
      <p:pic>
        <p:nvPicPr>
          <p:cNvPr id="2050" name="Picture 2" descr="C:\Users\Luca\Desktop\FORMAZIONE\COME FORMATORE\ESSEDIQUADRO\relazione covid.jpeg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03" b="9313"/>
          <a:stretch/>
        </p:blipFill>
        <p:spPr bwMode="auto">
          <a:xfrm>
            <a:off x="4225328" y="1397815"/>
            <a:ext cx="4951166" cy="45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Didattica in presenza e a distanza: </a:t>
            </a:r>
            <a:r>
              <a:rPr lang="it-IT" b="1" dirty="0" smtClean="0">
                <a:solidFill>
                  <a:srgbClr val="C5074B"/>
                </a:solidFill>
              </a:rPr>
              <a:t>diacronia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FF0066"/>
                </a:solidFill>
              </a:rPr>
              <a:t>sincronia</a:t>
            </a:r>
            <a:endParaRPr lang="it-IT" dirty="0">
              <a:solidFill>
                <a:srgbClr val="FF0066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064896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graphicFrame>
        <p:nvGraphicFramePr>
          <p:cNvPr id="5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7393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17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25049" y="1412776"/>
            <a:ext cx="3329649" cy="4248472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“It </a:t>
            </a:r>
            <a:r>
              <a:rPr lang="en-US" sz="3200" b="1" dirty="0"/>
              <a:t>is not the strongest of the species that survives, nor the most intelligent; it is the one most adaptable to </a:t>
            </a:r>
            <a:r>
              <a:rPr lang="en-US" sz="3200" b="1" dirty="0" smtClean="0"/>
              <a:t>change.” </a:t>
            </a:r>
            <a:br>
              <a:rPr lang="en-US" sz="3200" b="1" dirty="0" smtClean="0"/>
            </a:br>
            <a:endParaRPr lang="it-IT" sz="3200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8136904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489874" y="5877272"/>
            <a:ext cx="16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Charles Darwin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 rot="16200000">
            <a:off x="8437325" y="393711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Immagini </a:t>
            </a:r>
            <a:r>
              <a:rPr lang="it-IT" sz="1000" dirty="0" err="1" smtClean="0"/>
              <a:t>Pixabay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7360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26598"/>
          <a:stretch/>
        </p:blipFill>
        <p:spPr>
          <a:xfrm>
            <a:off x="418472" y="3397204"/>
            <a:ext cx="3722329" cy="83262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Da dove si riparte? Da Febbraio 2020.</a:t>
            </a:r>
            <a:endParaRPr lang="it-IT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92088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65016" y="3027872"/>
            <a:ext cx="3736472" cy="369332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La relazione nella didattica a distanza</a:t>
            </a:r>
          </a:p>
        </p:txBody>
      </p:sp>
      <p:pic>
        <p:nvPicPr>
          <p:cNvPr id="2050" name="Picture 2" descr="C:\Users\Luca\Desktop\FORMAZIONE\COME FORMATORE\ESSEDIQUADRO\relazione covid.jpeg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03" b="9313"/>
          <a:stretch/>
        </p:blipFill>
        <p:spPr bwMode="auto">
          <a:xfrm>
            <a:off x="4196130" y="1412776"/>
            <a:ext cx="4924784" cy="45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7524328" y="2749570"/>
            <a:ext cx="0" cy="3262426"/>
          </a:xfrm>
          <a:prstGeom prst="line">
            <a:avLst/>
          </a:prstGeom>
          <a:ln w="76200">
            <a:solidFill>
              <a:srgbClr val="FF00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524328" y="1017690"/>
            <a:ext cx="0" cy="790171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51" b="2698"/>
          <a:stretch/>
        </p:blipFill>
        <p:spPr bwMode="auto">
          <a:xfrm>
            <a:off x="4570849" y="620688"/>
            <a:ext cx="4573151" cy="574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920880" cy="365125"/>
          </a:xfrm>
        </p:spPr>
        <p:txBody>
          <a:bodyPr/>
          <a:lstStyle/>
          <a:p>
            <a:r>
              <a:rPr lang="it-IT" dirty="0" smtClean="0"/>
              <a:t>"Cambio pelle: la cooperazione tra docente e famiglia nella didattica a distanza con bambini e ragazzi disabili" - 13 maggio 2020 - Dott.ssa Apostolo Daria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5968" y="3536839"/>
            <a:ext cx="3959289" cy="646331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La relazione nella didattica a distanza ai</a:t>
            </a:r>
          </a:p>
          <a:p>
            <a:r>
              <a:rPr lang="it-IT" b="1" dirty="0" smtClean="0"/>
              <a:t>tempi del Covid-19</a:t>
            </a:r>
            <a:endParaRPr lang="it-IT" b="1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Da dove si riparte? Da Febbraio 2020.</a:t>
            </a:r>
            <a:endParaRPr lang="it-IT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5" b="26598"/>
          <a:stretch/>
        </p:blipFill>
        <p:spPr>
          <a:xfrm>
            <a:off x="635968" y="4183170"/>
            <a:ext cx="3934881" cy="832627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7797014" y="3102353"/>
            <a:ext cx="0" cy="2952328"/>
          </a:xfrm>
          <a:prstGeom prst="line">
            <a:avLst/>
          </a:prstGeom>
          <a:ln w="76200">
            <a:solidFill>
              <a:srgbClr val="FF00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7752675" y="1484784"/>
            <a:ext cx="0" cy="790171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5388</TotalTime>
  <Words>1838</Words>
  <Application>Microsoft Office PowerPoint</Application>
  <PresentationFormat>Presentazione su schermo (4:3)</PresentationFormat>
  <Paragraphs>279</Paragraphs>
  <Slides>36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Cambio pelle:  la Cooperazione tra Docente e Famiglia  nella Didattica a Distanza  con bambini e ragazzi disabili </vt:lpstr>
      <vt:lpstr>Di che cosa parleremo?</vt:lpstr>
      <vt:lpstr>  </vt:lpstr>
      <vt:lpstr>Da dove si comincia? Dall’inizio.</vt:lpstr>
      <vt:lpstr>Da dove si comincia? Dall’inizio.</vt:lpstr>
      <vt:lpstr>Didattica in presenza e a distanza: diacronia e sincronia</vt:lpstr>
      <vt:lpstr>“It is not the strongest of the species that survives, nor the most intelligent; it is the one most adaptable to change.”  </vt:lpstr>
      <vt:lpstr>Da dove si riparte? Da Febbraio 2020.</vt:lpstr>
      <vt:lpstr>Da dove si riparte? Da Febbraio 2020.</vt:lpstr>
      <vt:lpstr>Da dove si riparte? Da Febbraio 2020.</vt:lpstr>
      <vt:lpstr>Didattica in presenza e a distanza</vt:lpstr>
      <vt:lpstr>Qual è l’elemento fondamentale di continuum? </vt:lpstr>
      <vt:lpstr>Presentazione standard di PowerPoint</vt:lpstr>
      <vt:lpstr>Una medaglia, due facce</vt:lpstr>
      <vt:lpstr>Ora più che mai è necessario «fare squadra»</vt:lpstr>
      <vt:lpstr>Nella condivisione «casa-casa» si traghettano gli aspetti relazionali coltivati nell’interazione «scuola-casa»</vt:lpstr>
      <vt:lpstr>La relazione scuola-famiglia:  elemento di continuum tra presenza e distanza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docente non ha più solo il compito di  personalizzare  la didattica per l’alunno, ma anche per la famiglia che lo supporta </vt:lpstr>
      <vt:lpstr>Quali elementi per una buona personalizzazione?</vt:lpstr>
      <vt:lpstr>I soggetti coinvolti, adulti e minori, abbandonano la zona di comfort data dall’abitudine,  si avventurano in zone inesplorate, ma tutti ugualmente vanno alla ricerca di una nuova normalità,  di nuove abitudini</vt:lpstr>
      <vt:lpstr>Scaffolding senza</vt:lpstr>
      <vt:lpstr>Presentazione standard di PowerPoint</vt:lpstr>
      <vt:lpstr>Presentazione standard di PowerPoint</vt:lpstr>
      <vt:lpstr>Il docente bricoleur</vt:lpstr>
      <vt:lpstr>Presentazione standard di PowerPoint</vt:lpstr>
      <vt:lpstr>Facciamo alcuni esempi</vt:lpstr>
      <vt:lpstr>Presentazione standard di PowerPoint</vt:lpstr>
      <vt:lpstr>Presentazione standard di PowerPoint</vt:lpstr>
      <vt:lpstr>Presentazione standard di PowerPoint</vt:lpstr>
      <vt:lpstr>«Non si può non comunicare» </vt:lpstr>
      <vt:lpstr>Grazie per l’attenzione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Cambio pelle:  la Cooperazione tra Docente e Famiglia  nella Didattica a Distanza  con bambini e ragazzi disabili</dc:title>
  <dc:creator>Luca</dc:creator>
  <cp:lastModifiedBy>Luca</cp:lastModifiedBy>
  <cp:revision>71</cp:revision>
  <cp:lastPrinted>2020-05-13T10:01:30Z</cp:lastPrinted>
  <dcterms:created xsi:type="dcterms:W3CDTF">2020-05-08T12:49:30Z</dcterms:created>
  <dcterms:modified xsi:type="dcterms:W3CDTF">2020-05-13T10:09:11Z</dcterms:modified>
</cp:coreProperties>
</file>